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1"/>
  </p:notesMasterIdLst>
  <p:handoutMasterIdLst>
    <p:handoutMasterId r:id="rId42"/>
  </p:handoutMasterIdLst>
  <p:sldIdLst>
    <p:sldId id="256" r:id="rId5"/>
    <p:sldId id="615" r:id="rId6"/>
    <p:sldId id="616" r:id="rId7"/>
    <p:sldId id="617" r:id="rId8"/>
    <p:sldId id="618" r:id="rId9"/>
    <p:sldId id="619" r:id="rId10"/>
    <p:sldId id="620" r:id="rId11"/>
    <p:sldId id="621" r:id="rId12"/>
    <p:sldId id="622" r:id="rId13"/>
    <p:sldId id="623" r:id="rId14"/>
    <p:sldId id="624" r:id="rId15"/>
    <p:sldId id="625" r:id="rId16"/>
    <p:sldId id="626" r:id="rId17"/>
    <p:sldId id="627" r:id="rId18"/>
    <p:sldId id="628" r:id="rId19"/>
    <p:sldId id="629" r:id="rId20"/>
    <p:sldId id="630" r:id="rId21"/>
    <p:sldId id="631" r:id="rId22"/>
    <p:sldId id="632" r:id="rId23"/>
    <p:sldId id="633" r:id="rId24"/>
    <p:sldId id="634" r:id="rId25"/>
    <p:sldId id="635" r:id="rId26"/>
    <p:sldId id="323" r:id="rId27"/>
    <p:sldId id="407" r:id="rId28"/>
    <p:sldId id="350" r:id="rId29"/>
    <p:sldId id="349" r:id="rId30"/>
    <p:sldId id="351" r:id="rId31"/>
    <p:sldId id="352" r:id="rId32"/>
    <p:sldId id="347" r:id="rId33"/>
    <p:sldId id="346" r:id="rId34"/>
    <p:sldId id="353" r:id="rId35"/>
    <p:sldId id="348" r:id="rId36"/>
    <p:sldId id="402" r:id="rId37"/>
    <p:sldId id="403" r:id="rId38"/>
    <p:sldId id="406" r:id="rId39"/>
    <p:sldId id="40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BFC"/>
    <a:srgbClr val="00A9B7"/>
    <a:srgbClr val="00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913AA5-841F-514E-A863-11D562D411F7}" v="1" dt="2024-12-02T17:26:24.7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76" autoAdjust="0"/>
    <p:restoredTop sz="96164" autoAdjust="0"/>
  </p:normalViewPr>
  <p:slideViewPr>
    <p:cSldViewPr snapToGrid="0">
      <p:cViewPr varScale="1">
        <p:scale>
          <a:sx n="122" d="100"/>
          <a:sy n="122" d="100"/>
        </p:scale>
        <p:origin x="944" y="200"/>
      </p:cViewPr>
      <p:guideLst/>
    </p:cSldViewPr>
  </p:slideViewPr>
  <p:outlineViewPr>
    <p:cViewPr>
      <p:scale>
        <a:sx n="33" d="100"/>
        <a:sy n="33" d="100"/>
      </p:scale>
      <p:origin x="0" y="-4524"/>
    </p:cViewPr>
  </p:outlineViewPr>
  <p:notesTextViewPr>
    <p:cViewPr>
      <p:scale>
        <a:sx n="1" d="1"/>
        <a:sy n="1" d="1"/>
      </p:scale>
      <p:origin x="0" y="0"/>
    </p:cViewPr>
  </p:notesTextViewPr>
  <p:notesViewPr>
    <p:cSldViewPr snapToGrid="0">
      <p:cViewPr varScale="1">
        <p:scale>
          <a:sx n="45" d="100"/>
          <a:sy n="45" d="100"/>
        </p:scale>
        <p:origin x="2760" y="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Miralles" userId="699e2c5a-5018-4326-8814-50a037852b20" providerId="ADAL" clId="{A9913AA5-841F-514E-A863-11D562D411F7}"/>
    <pc:docChg chg="undo custSel modSld">
      <pc:chgData name="Luis Miralles" userId="699e2c5a-5018-4326-8814-50a037852b20" providerId="ADAL" clId="{A9913AA5-841F-514E-A863-11D562D411F7}" dt="2024-12-02T17:26:38.341" v="25" actId="1076"/>
      <pc:docMkLst>
        <pc:docMk/>
      </pc:docMkLst>
      <pc:sldChg chg="addSp modSp mod">
        <pc:chgData name="Luis Miralles" userId="699e2c5a-5018-4326-8814-50a037852b20" providerId="ADAL" clId="{A9913AA5-841F-514E-A863-11D562D411F7}" dt="2024-12-02T17:26:38.341" v="25" actId="1076"/>
        <pc:sldMkLst>
          <pc:docMk/>
          <pc:sldMk cId="2740838320" sldId="256"/>
        </pc:sldMkLst>
        <pc:spChg chg="add mod">
          <ac:chgData name="Luis Miralles" userId="699e2c5a-5018-4326-8814-50a037852b20" providerId="ADAL" clId="{A9913AA5-841F-514E-A863-11D562D411F7}" dt="2024-12-02T17:26:38.341" v="25" actId="1076"/>
          <ac:spMkLst>
            <pc:docMk/>
            <pc:sldMk cId="2740838320" sldId="256"/>
            <ac:spMk id="2" creationId="{5095B2B8-2950-8DD8-56DA-577013182631}"/>
          </ac:spMkLst>
        </pc:spChg>
      </pc:sldChg>
      <pc:sldChg chg="modSp mod">
        <pc:chgData name="Luis Miralles" userId="699e2c5a-5018-4326-8814-50a037852b20" providerId="ADAL" clId="{A9913AA5-841F-514E-A863-11D562D411F7}" dt="2024-12-02T15:46:39.154" v="3"/>
        <pc:sldMkLst>
          <pc:docMk/>
          <pc:sldMk cId="0" sldId="616"/>
        </pc:sldMkLst>
        <pc:spChg chg="mod">
          <ac:chgData name="Luis Miralles" userId="699e2c5a-5018-4326-8814-50a037852b20" providerId="ADAL" clId="{A9913AA5-841F-514E-A863-11D562D411F7}" dt="2024-12-02T15:46:39.154" v="3"/>
          <ac:spMkLst>
            <pc:docMk/>
            <pc:sldMk cId="0" sldId="616"/>
            <ac:spMk id="156" creationId="{00000000-0000-0000-0000-000000000000}"/>
          </ac:spMkLst>
        </pc:spChg>
      </pc:sldChg>
      <pc:sldChg chg="modSp mod">
        <pc:chgData name="Luis Miralles" userId="699e2c5a-5018-4326-8814-50a037852b20" providerId="ADAL" clId="{A9913AA5-841F-514E-A863-11D562D411F7}" dt="2024-12-02T15:46:52.626" v="5"/>
        <pc:sldMkLst>
          <pc:docMk/>
          <pc:sldMk cId="0" sldId="618"/>
        </pc:sldMkLst>
        <pc:spChg chg="mod">
          <ac:chgData name="Luis Miralles" userId="699e2c5a-5018-4326-8814-50a037852b20" providerId="ADAL" clId="{A9913AA5-841F-514E-A863-11D562D411F7}" dt="2024-12-02T15:46:52.626" v="5"/>
          <ac:spMkLst>
            <pc:docMk/>
            <pc:sldMk cId="0" sldId="618"/>
            <ac:spMk id="170" creationId="{00000000-0000-0000-0000-000000000000}"/>
          </ac:spMkLst>
        </pc:spChg>
      </pc:sldChg>
      <pc:sldChg chg="delSp mod">
        <pc:chgData name="Luis Miralles" userId="699e2c5a-5018-4326-8814-50a037852b20" providerId="ADAL" clId="{A9913AA5-841F-514E-A863-11D562D411F7}" dt="2024-12-02T15:47:07.737" v="6" actId="478"/>
        <pc:sldMkLst>
          <pc:docMk/>
          <pc:sldMk cId="0" sldId="624"/>
        </pc:sldMkLst>
        <pc:spChg chg="del">
          <ac:chgData name="Luis Miralles" userId="699e2c5a-5018-4326-8814-50a037852b20" providerId="ADAL" clId="{A9913AA5-841F-514E-A863-11D562D411F7}" dt="2024-12-02T15:47:07.737" v="6" actId="478"/>
          <ac:spMkLst>
            <pc:docMk/>
            <pc:sldMk cId="0" sldId="624"/>
            <ac:spMk id="219" creationId="{00000000-0000-0000-0000-000000000000}"/>
          </ac:spMkLst>
        </pc:spChg>
      </pc:sldChg>
    </pc:docChg>
  </pc:docChgLst>
  <pc:docChgLst>
    <pc:chgData name="Luis Miralles" userId="699e2c5a-5018-4326-8814-50a037852b20" providerId="ADAL" clId="{FFF408CC-E9AC-6B40-AFB8-9A16154053C6}"/>
    <pc:docChg chg="custSel modSld">
      <pc:chgData name="Luis Miralles" userId="699e2c5a-5018-4326-8814-50a037852b20" providerId="ADAL" clId="{FFF408CC-E9AC-6B40-AFB8-9A16154053C6}" dt="2024-10-14T17:43:00.575" v="72" actId="478"/>
      <pc:docMkLst>
        <pc:docMk/>
      </pc:docMkLst>
      <pc:sldChg chg="delSp modSp mod">
        <pc:chgData name="Luis Miralles" userId="699e2c5a-5018-4326-8814-50a037852b20" providerId="ADAL" clId="{FFF408CC-E9AC-6B40-AFB8-9A16154053C6}" dt="2024-10-14T17:43:00.575" v="72" actId="478"/>
        <pc:sldMkLst>
          <pc:docMk/>
          <pc:sldMk cId="2740838320" sldId="256"/>
        </pc:sldMkLst>
        <pc:spChg chg="mod">
          <ac:chgData name="Luis Miralles" userId="699e2c5a-5018-4326-8814-50a037852b20" providerId="ADAL" clId="{FFF408CC-E9AC-6B40-AFB8-9A16154053C6}" dt="2024-10-07T17:07:16.814" v="11" actId="1076"/>
          <ac:spMkLst>
            <pc:docMk/>
            <pc:sldMk cId="2740838320" sldId="256"/>
            <ac:spMk id="6" creationId="{A59FA92C-B278-E264-6857-68AD13A165C3}"/>
          </ac:spMkLst>
        </pc:spChg>
      </pc:sldChg>
      <pc:sldChg chg="modSp mod">
        <pc:chgData name="Luis Miralles" userId="699e2c5a-5018-4326-8814-50a037852b20" providerId="ADAL" clId="{FFF408CC-E9AC-6B40-AFB8-9A16154053C6}" dt="2024-10-08T16:11:16.970" v="71" actId="208"/>
        <pc:sldMkLst>
          <pc:docMk/>
          <pc:sldMk cId="3012163898" sldId="407"/>
        </pc:sldMkLst>
        <pc:spChg chg="mod">
          <ac:chgData name="Luis Miralles" userId="699e2c5a-5018-4326-8814-50a037852b20" providerId="ADAL" clId="{FFF408CC-E9AC-6B40-AFB8-9A16154053C6}" dt="2024-10-08T16:11:16.970" v="71" actId="208"/>
          <ac:spMkLst>
            <pc:docMk/>
            <pc:sldMk cId="3012163898" sldId="407"/>
            <ac:spMk id="70" creationId="{00000000-0000-0000-0000-000000000000}"/>
          </ac:spMkLst>
        </pc:spChg>
        <pc:spChg chg="mod">
          <ac:chgData name="Luis Miralles" userId="699e2c5a-5018-4326-8814-50a037852b20" providerId="ADAL" clId="{FFF408CC-E9AC-6B40-AFB8-9A16154053C6}" dt="2024-10-08T16:11:00.240" v="69"/>
          <ac:spMkLst>
            <pc:docMk/>
            <pc:sldMk cId="3012163898" sldId="407"/>
            <ac:spMk id="71" creationId="{00000000-0000-0000-0000-000000000000}"/>
          </ac:spMkLst>
        </pc:spChg>
      </pc:sldChg>
      <pc:sldChg chg="addSp delSp modSp mod">
        <pc:chgData name="Luis Miralles" userId="699e2c5a-5018-4326-8814-50a037852b20" providerId="ADAL" clId="{FFF408CC-E9AC-6B40-AFB8-9A16154053C6}" dt="2024-10-08T16:02:08.336" v="14" actId="1076"/>
        <pc:sldMkLst>
          <pc:docMk/>
          <pc:sldMk cId="0" sldId="615"/>
        </pc:sldMkLst>
        <pc:spChg chg="mod">
          <ac:chgData name="Luis Miralles" userId="699e2c5a-5018-4326-8814-50a037852b20" providerId="ADAL" clId="{FFF408CC-E9AC-6B40-AFB8-9A16154053C6}" dt="2024-10-08T16:02:08.336" v="14" actId="1076"/>
          <ac:spMkLst>
            <pc:docMk/>
            <pc:sldMk cId="0" sldId="615"/>
            <ac:spMk id="150" creationId="{00000000-0000-0000-0000-000000000000}"/>
          </ac:spMkLst>
        </pc:spChg>
      </pc:sldChg>
      <pc:sldChg chg="modSp mod">
        <pc:chgData name="Luis Miralles" userId="699e2c5a-5018-4326-8814-50a037852b20" providerId="ADAL" clId="{FFF408CC-E9AC-6B40-AFB8-9A16154053C6}" dt="2024-10-08T16:02:35.643" v="18" actId="2710"/>
        <pc:sldMkLst>
          <pc:docMk/>
          <pc:sldMk cId="0" sldId="616"/>
        </pc:sldMkLst>
        <pc:spChg chg="mod">
          <ac:chgData name="Luis Miralles" userId="699e2c5a-5018-4326-8814-50a037852b20" providerId="ADAL" clId="{FFF408CC-E9AC-6B40-AFB8-9A16154053C6}" dt="2024-10-08T16:02:35.643" v="18" actId="2710"/>
          <ac:spMkLst>
            <pc:docMk/>
            <pc:sldMk cId="0" sldId="616"/>
            <ac:spMk id="156" creationId="{00000000-0000-0000-0000-000000000000}"/>
          </ac:spMkLst>
        </pc:spChg>
      </pc:sldChg>
      <pc:sldChg chg="modSp mod">
        <pc:chgData name="Luis Miralles" userId="699e2c5a-5018-4326-8814-50a037852b20" providerId="ADAL" clId="{FFF408CC-E9AC-6B40-AFB8-9A16154053C6}" dt="2024-10-08T16:03:00.419" v="21"/>
        <pc:sldMkLst>
          <pc:docMk/>
          <pc:sldMk cId="0" sldId="618"/>
        </pc:sldMkLst>
        <pc:spChg chg="mod">
          <ac:chgData name="Luis Miralles" userId="699e2c5a-5018-4326-8814-50a037852b20" providerId="ADAL" clId="{FFF408CC-E9AC-6B40-AFB8-9A16154053C6}" dt="2024-10-08T16:03:00.419" v="21"/>
          <ac:spMkLst>
            <pc:docMk/>
            <pc:sldMk cId="0" sldId="618"/>
            <ac:spMk id="170" creationId="{00000000-0000-0000-0000-000000000000}"/>
          </ac:spMkLst>
        </pc:spChg>
      </pc:sldChg>
      <pc:sldChg chg="modSp mod">
        <pc:chgData name="Luis Miralles" userId="699e2c5a-5018-4326-8814-50a037852b20" providerId="ADAL" clId="{FFF408CC-E9AC-6B40-AFB8-9A16154053C6}" dt="2024-10-08T16:03:47.758" v="27" actId="207"/>
        <pc:sldMkLst>
          <pc:docMk/>
          <pc:sldMk cId="0" sldId="621"/>
        </pc:sldMkLst>
        <pc:spChg chg="mod">
          <ac:chgData name="Luis Miralles" userId="699e2c5a-5018-4326-8814-50a037852b20" providerId="ADAL" clId="{FFF408CC-E9AC-6B40-AFB8-9A16154053C6}" dt="2024-10-08T16:03:26.406" v="23"/>
          <ac:spMkLst>
            <pc:docMk/>
            <pc:sldMk cId="0" sldId="621"/>
            <ac:spMk id="193" creationId="{00000000-0000-0000-0000-000000000000}"/>
          </ac:spMkLst>
        </pc:spChg>
        <pc:spChg chg="mod">
          <ac:chgData name="Luis Miralles" userId="699e2c5a-5018-4326-8814-50a037852b20" providerId="ADAL" clId="{FFF408CC-E9AC-6B40-AFB8-9A16154053C6}" dt="2024-10-08T16:03:47.758" v="27" actId="207"/>
          <ac:spMkLst>
            <pc:docMk/>
            <pc:sldMk cId="0" sldId="621"/>
            <ac:spMk id="194" creationId="{00000000-0000-0000-0000-000000000000}"/>
          </ac:spMkLst>
        </pc:spChg>
      </pc:sldChg>
      <pc:sldChg chg="modSp mod">
        <pc:chgData name="Luis Miralles" userId="699e2c5a-5018-4326-8814-50a037852b20" providerId="ADAL" clId="{FFF408CC-E9AC-6B40-AFB8-9A16154053C6}" dt="2024-10-08T16:04:20.213" v="31" actId="14100"/>
        <pc:sldMkLst>
          <pc:docMk/>
          <pc:sldMk cId="0" sldId="622"/>
        </pc:sldMkLst>
        <pc:spChg chg="mod">
          <ac:chgData name="Luis Miralles" userId="699e2c5a-5018-4326-8814-50a037852b20" providerId="ADAL" clId="{FFF408CC-E9AC-6B40-AFB8-9A16154053C6}" dt="2024-10-08T16:04:20.213" v="31" actId="14100"/>
          <ac:spMkLst>
            <pc:docMk/>
            <pc:sldMk cId="0" sldId="622"/>
            <ac:spMk id="201" creationId="{00000000-0000-0000-0000-000000000000}"/>
          </ac:spMkLst>
        </pc:spChg>
      </pc:sldChg>
      <pc:sldChg chg="modSp mod">
        <pc:chgData name="Luis Miralles" userId="699e2c5a-5018-4326-8814-50a037852b20" providerId="ADAL" clId="{FFF408CC-E9AC-6B40-AFB8-9A16154053C6}" dt="2024-10-08T16:04:29.489" v="32" actId="20577"/>
        <pc:sldMkLst>
          <pc:docMk/>
          <pc:sldMk cId="0" sldId="624"/>
        </pc:sldMkLst>
        <pc:spChg chg="mod">
          <ac:chgData name="Luis Miralles" userId="699e2c5a-5018-4326-8814-50a037852b20" providerId="ADAL" clId="{FFF408CC-E9AC-6B40-AFB8-9A16154053C6}" dt="2024-10-08T16:04:29.489" v="32" actId="20577"/>
          <ac:spMkLst>
            <pc:docMk/>
            <pc:sldMk cId="0" sldId="624"/>
            <ac:spMk id="220" creationId="{00000000-0000-0000-0000-000000000000}"/>
          </ac:spMkLst>
        </pc:spChg>
      </pc:sldChg>
      <pc:sldChg chg="modSp mod">
        <pc:chgData name="Luis Miralles" userId="699e2c5a-5018-4326-8814-50a037852b20" providerId="ADAL" clId="{FFF408CC-E9AC-6B40-AFB8-9A16154053C6}" dt="2024-10-08T16:05:26.800" v="37" actId="2710"/>
        <pc:sldMkLst>
          <pc:docMk/>
          <pc:sldMk cId="0" sldId="631"/>
        </pc:sldMkLst>
        <pc:spChg chg="mod">
          <ac:chgData name="Luis Miralles" userId="699e2c5a-5018-4326-8814-50a037852b20" providerId="ADAL" clId="{FFF408CC-E9AC-6B40-AFB8-9A16154053C6}" dt="2024-10-08T16:05:26.800" v="37" actId="2710"/>
          <ac:spMkLst>
            <pc:docMk/>
            <pc:sldMk cId="0" sldId="631"/>
            <ac:spMk id="293" creationId="{00000000-0000-0000-0000-000000000000}"/>
          </ac:spMkLst>
        </pc:spChg>
      </pc:sldChg>
      <pc:sldChg chg="modSp mod">
        <pc:chgData name="Luis Miralles" userId="699e2c5a-5018-4326-8814-50a037852b20" providerId="ADAL" clId="{FFF408CC-E9AC-6B40-AFB8-9A16154053C6}" dt="2024-10-08T16:08:20.051" v="42"/>
        <pc:sldMkLst>
          <pc:docMk/>
          <pc:sldMk cId="0" sldId="632"/>
        </pc:sldMkLst>
        <pc:spChg chg="mod">
          <ac:chgData name="Luis Miralles" userId="699e2c5a-5018-4326-8814-50a037852b20" providerId="ADAL" clId="{FFF408CC-E9AC-6B40-AFB8-9A16154053C6}" dt="2024-10-08T16:06:09.025" v="39"/>
          <ac:spMkLst>
            <pc:docMk/>
            <pc:sldMk cId="0" sldId="632"/>
            <ac:spMk id="306" creationId="{00000000-0000-0000-0000-000000000000}"/>
          </ac:spMkLst>
        </pc:spChg>
        <pc:spChg chg="mod">
          <ac:chgData name="Luis Miralles" userId="699e2c5a-5018-4326-8814-50a037852b20" providerId="ADAL" clId="{FFF408CC-E9AC-6B40-AFB8-9A16154053C6}" dt="2024-10-08T16:08:20.051" v="42"/>
          <ac:spMkLst>
            <pc:docMk/>
            <pc:sldMk cId="0" sldId="632"/>
            <ac:spMk id="307" creationId="{00000000-0000-0000-0000-000000000000}"/>
          </ac:spMkLst>
        </pc:spChg>
      </pc:sldChg>
      <pc:sldChg chg="modSp mod">
        <pc:chgData name="Luis Miralles" userId="699e2c5a-5018-4326-8814-50a037852b20" providerId="ADAL" clId="{FFF408CC-E9AC-6B40-AFB8-9A16154053C6}" dt="2024-10-08T16:08:41.661" v="45"/>
        <pc:sldMkLst>
          <pc:docMk/>
          <pc:sldMk cId="0" sldId="633"/>
        </pc:sldMkLst>
        <pc:spChg chg="mod">
          <ac:chgData name="Luis Miralles" userId="699e2c5a-5018-4326-8814-50a037852b20" providerId="ADAL" clId="{FFF408CC-E9AC-6B40-AFB8-9A16154053C6}" dt="2024-10-08T16:08:41.661" v="45"/>
          <ac:spMkLst>
            <pc:docMk/>
            <pc:sldMk cId="0" sldId="633"/>
            <ac:spMk id="316" creationId="{00000000-0000-0000-0000-000000000000}"/>
          </ac:spMkLst>
        </pc:spChg>
      </pc:sldChg>
      <pc:sldChg chg="modSp mod">
        <pc:chgData name="Luis Miralles" userId="699e2c5a-5018-4326-8814-50a037852b20" providerId="ADAL" clId="{FFF408CC-E9AC-6B40-AFB8-9A16154053C6}" dt="2024-10-08T16:09:42.606" v="60"/>
        <pc:sldMkLst>
          <pc:docMk/>
          <pc:sldMk cId="0" sldId="634"/>
        </pc:sldMkLst>
        <pc:spChg chg="mod">
          <ac:chgData name="Luis Miralles" userId="699e2c5a-5018-4326-8814-50a037852b20" providerId="ADAL" clId="{FFF408CC-E9AC-6B40-AFB8-9A16154053C6}" dt="2024-10-08T16:09:27.371" v="53" actId="20577"/>
          <ac:spMkLst>
            <pc:docMk/>
            <pc:sldMk cId="0" sldId="634"/>
            <ac:spMk id="324" creationId="{00000000-0000-0000-0000-000000000000}"/>
          </ac:spMkLst>
        </pc:spChg>
        <pc:spChg chg="mod">
          <ac:chgData name="Luis Miralles" userId="699e2c5a-5018-4326-8814-50a037852b20" providerId="ADAL" clId="{FFF408CC-E9AC-6B40-AFB8-9A16154053C6}" dt="2024-10-08T16:09:42.606" v="60"/>
          <ac:spMkLst>
            <pc:docMk/>
            <pc:sldMk cId="0" sldId="634"/>
            <ac:spMk id="326" creationId="{00000000-0000-0000-0000-000000000000}"/>
          </ac:spMkLst>
        </pc:spChg>
      </pc:sldChg>
      <pc:sldChg chg="modSp mod">
        <pc:chgData name="Luis Miralles" userId="699e2c5a-5018-4326-8814-50a037852b20" providerId="ADAL" clId="{FFF408CC-E9AC-6B40-AFB8-9A16154053C6}" dt="2024-10-08T16:10:41.451" v="66" actId="20577"/>
        <pc:sldMkLst>
          <pc:docMk/>
          <pc:sldMk cId="0" sldId="635"/>
        </pc:sldMkLst>
        <pc:spChg chg="mod">
          <ac:chgData name="Luis Miralles" userId="699e2c5a-5018-4326-8814-50a037852b20" providerId="ADAL" clId="{FFF408CC-E9AC-6B40-AFB8-9A16154053C6}" dt="2024-10-08T16:10:41.451" v="66" actId="20577"/>
          <ac:spMkLst>
            <pc:docMk/>
            <pc:sldMk cId="0" sldId="635"/>
            <ac:spMk id="332" creationId="{00000000-0000-0000-0000-000000000000}"/>
          </ac:spMkLst>
        </pc:spChg>
      </pc:sldChg>
    </pc:docChg>
  </pc:docChgLst>
  <pc:docChgLst>
    <pc:chgData name="Luis Miralles" userId="699e2c5a-5018-4326-8814-50a037852b20" providerId="ADAL" clId="{ADA46A9D-CD37-0F4D-A89F-F1BC81FA1725}"/>
    <pc:docChg chg="undo custSel addSld delSld modSld">
      <pc:chgData name="Luis Miralles" userId="699e2c5a-5018-4326-8814-50a037852b20" providerId="ADAL" clId="{ADA46A9D-CD37-0F4D-A89F-F1BC81FA1725}" dt="2023-11-09T11:46:46.665" v="268" actId="403"/>
      <pc:docMkLst>
        <pc:docMk/>
      </pc:docMkLst>
      <pc:sldChg chg="del">
        <pc:chgData name="Luis Miralles" userId="699e2c5a-5018-4326-8814-50a037852b20" providerId="ADAL" clId="{ADA46A9D-CD37-0F4D-A89F-F1BC81FA1725}" dt="2023-10-21T13:41:14.978" v="14" actId="2696"/>
        <pc:sldMkLst>
          <pc:docMk/>
          <pc:sldMk cId="0" sldId="259"/>
        </pc:sldMkLst>
      </pc:sldChg>
      <pc:sldChg chg="del">
        <pc:chgData name="Luis Miralles" userId="699e2c5a-5018-4326-8814-50a037852b20" providerId="ADAL" clId="{ADA46A9D-CD37-0F4D-A89F-F1BC81FA1725}" dt="2023-10-21T13:41:15.003" v="24" actId="2696"/>
        <pc:sldMkLst>
          <pc:docMk/>
          <pc:sldMk cId="0" sldId="260"/>
        </pc:sldMkLst>
      </pc:sldChg>
      <pc:sldChg chg="del">
        <pc:chgData name="Luis Miralles" userId="699e2c5a-5018-4326-8814-50a037852b20" providerId="ADAL" clId="{ADA46A9D-CD37-0F4D-A89F-F1BC81FA1725}" dt="2023-10-21T13:41:14.984" v="16" actId="2696"/>
        <pc:sldMkLst>
          <pc:docMk/>
          <pc:sldMk cId="1521127913" sldId="261"/>
        </pc:sldMkLst>
      </pc:sldChg>
      <pc:sldChg chg="del">
        <pc:chgData name="Luis Miralles" userId="699e2c5a-5018-4326-8814-50a037852b20" providerId="ADAL" clId="{ADA46A9D-CD37-0F4D-A89F-F1BC81FA1725}" dt="2023-10-21T13:41:14.973" v="12" actId="2696"/>
        <pc:sldMkLst>
          <pc:docMk/>
          <pc:sldMk cId="0" sldId="263"/>
        </pc:sldMkLst>
      </pc:sldChg>
      <pc:sldChg chg="del">
        <pc:chgData name="Luis Miralles" userId="699e2c5a-5018-4326-8814-50a037852b20" providerId="ADAL" clId="{ADA46A9D-CD37-0F4D-A89F-F1BC81FA1725}" dt="2023-10-21T13:41:15.008" v="26" actId="2696"/>
        <pc:sldMkLst>
          <pc:docMk/>
          <pc:sldMk cId="0" sldId="264"/>
        </pc:sldMkLst>
      </pc:sldChg>
      <pc:sldChg chg="del">
        <pc:chgData name="Luis Miralles" userId="699e2c5a-5018-4326-8814-50a037852b20" providerId="ADAL" clId="{ADA46A9D-CD37-0F4D-A89F-F1BC81FA1725}" dt="2023-10-21T13:41:15.011" v="27" actId="2696"/>
        <pc:sldMkLst>
          <pc:docMk/>
          <pc:sldMk cId="3953209471" sldId="268"/>
        </pc:sldMkLst>
      </pc:sldChg>
      <pc:sldChg chg="del">
        <pc:chgData name="Luis Miralles" userId="699e2c5a-5018-4326-8814-50a037852b20" providerId="ADAL" clId="{ADA46A9D-CD37-0F4D-A89F-F1BC81FA1725}" dt="2023-10-21T13:41:14.991" v="19" actId="2696"/>
        <pc:sldMkLst>
          <pc:docMk/>
          <pc:sldMk cId="300919281" sldId="270"/>
        </pc:sldMkLst>
      </pc:sldChg>
      <pc:sldChg chg="del">
        <pc:chgData name="Luis Miralles" userId="699e2c5a-5018-4326-8814-50a037852b20" providerId="ADAL" clId="{ADA46A9D-CD37-0F4D-A89F-F1BC81FA1725}" dt="2023-10-21T13:41:14.998" v="22" actId="2696"/>
        <pc:sldMkLst>
          <pc:docMk/>
          <pc:sldMk cId="604343395" sldId="271"/>
        </pc:sldMkLst>
      </pc:sldChg>
      <pc:sldChg chg="del">
        <pc:chgData name="Luis Miralles" userId="699e2c5a-5018-4326-8814-50a037852b20" providerId="ADAL" clId="{ADA46A9D-CD37-0F4D-A89F-F1BC81FA1725}" dt="2023-10-21T13:41:14.971" v="11" actId="2696"/>
        <pc:sldMkLst>
          <pc:docMk/>
          <pc:sldMk cId="925338193" sldId="272"/>
        </pc:sldMkLst>
      </pc:sldChg>
      <pc:sldChg chg="del">
        <pc:chgData name="Luis Miralles" userId="699e2c5a-5018-4326-8814-50a037852b20" providerId="ADAL" clId="{ADA46A9D-CD37-0F4D-A89F-F1BC81FA1725}" dt="2023-10-21T13:41:14.996" v="21" actId="2696"/>
        <pc:sldMkLst>
          <pc:docMk/>
          <pc:sldMk cId="965251411" sldId="274"/>
        </pc:sldMkLst>
      </pc:sldChg>
      <pc:sldChg chg="del">
        <pc:chgData name="Luis Miralles" userId="699e2c5a-5018-4326-8814-50a037852b20" providerId="ADAL" clId="{ADA46A9D-CD37-0F4D-A89F-F1BC81FA1725}" dt="2023-10-21T13:41:15.005" v="25" actId="2696"/>
        <pc:sldMkLst>
          <pc:docMk/>
          <pc:sldMk cId="1379220465" sldId="282"/>
        </pc:sldMkLst>
      </pc:sldChg>
      <pc:sldChg chg="del">
        <pc:chgData name="Luis Miralles" userId="699e2c5a-5018-4326-8814-50a037852b20" providerId="ADAL" clId="{ADA46A9D-CD37-0F4D-A89F-F1BC81FA1725}" dt="2023-10-21T13:41:14.989" v="18" actId="2696"/>
        <pc:sldMkLst>
          <pc:docMk/>
          <pc:sldMk cId="2793294778" sldId="284"/>
        </pc:sldMkLst>
      </pc:sldChg>
      <pc:sldChg chg="del">
        <pc:chgData name="Luis Miralles" userId="699e2c5a-5018-4326-8814-50a037852b20" providerId="ADAL" clId="{ADA46A9D-CD37-0F4D-A89F-F1BC81FA1725}" dt="2023-10-21T13:41:14.960" v="8" actId="2696"/>
        <pc:sldMkLst>
          <pc:docMk/>
          <pc:sldMk cId="2547062412" sldId="291"/>
        </pc:sldMkLst>
      </pc:sldChg>
      <pc:sldChg chg="delSp modSp add mod setBg delDesignElem">
        <pc:chgData name="Luis Miralles" userId="699e2c5a-5018-4326-8814-50a037852b20" providerId="ADAL" clId="{ADA46A9D-CD37-0F4D-A89F-F1BC81FA1725}" dt="2023-10-21T13:47:11.272" v="34" actId="27636"/>
        <pc:sldMkLst>
          <pc:docMk/>
          <pc:sldMk cId="2236597918" sldId="323"/>
        </pc:sldMkLst>
      </pc:sldChg>
      <pc:sldChg chg="add del">
        <pc:chgData name="Luis Miralles" userId="699e2c5a-5018-4326-8814-50a037852b20" providerId="ADAL" clId="{ADA46A9D-CD37-0F4D-A89F-F1BC81FA1725}" dt="2023-10-21T13:47:16.129" v="36" actId="2696"/>
        <pc:sldMkLst>
          <pc:docMk/>
          <pc:sldMk cId="391651035" sldId="335"/>
        </pc:sldMkLst>
      </pc:sldChg>
      <pc:sldChg chg="modSp add mod">
        <pc:chgData name="Luis Miralles" userId="699e2c5a-5018-4326-8814-50a037852b20" providerId="ADAL" clId="{ADA46A9D-CD37-0F4D-A89F-F1BC81FA1725}" dt="2023-11-09T11:46:13.541" v="256" actId="208"/>
        <pc:sldMkLst>
          <pc:docMk/>
          <pc:sldMk cId="1266841316" sldId="346"/>
        </pc:sldMkLst>
      </pc:sldChg>
      <pc:sldChg chg="modSp add mod">
        <pc:chgData name="Luis Miralles" userId="699e2c5a-5018-4326-8814-50a037852b20" providerId="ADAL" clId="{ADA46A9D-CD37-0F4D-A89F-F1BC81FA1725}" dt="2023-11-09T11:46:09.332" v="255" actId="1076"/>
        <pc:sldMkLst>
          <pc:docMk/>
          <pc:sldMk cId="1181046601" sldId="347"/>
        </pc:sldMkLst>
      </pc:sldChg>
      <pc:sldChg chg="add">
        <pc:chgData name="Luis Miralles" userId="699e2c5a-5018-4326-8814-50a037852b20" providerId="ADAL" clId="{ADA46A9D-CD37-0F4D-A89F-F1BC81FA1725}" dt="2023-10-21T13:47:11.103" v="31"/>
        <pc:sldMkLst>
          <pc:docMk/>
          <pc:sldMk cId="252490763" sldId="348"/>
        </pc:sldMkLst>
      </pc:sldChg>
      <pc:sldChg chg="add">
        <pc:chgData name="Luis Miralles" userId="699e2c5a-5018-4326-8814-50a037852b20" providerId="ADAL" clId="{ADA46A9D-CD37-0F4D-A89F-F1BC81FA1725}" dt="2023-10-21T13:47:11.103" v="31"/>
        <pc:sldMkLst>
          <pc:docMk/>
          <pc:sldMk cId="2795210129" sldId="349"/>
        </pc:sldMkLst>
      </pc:sldChg>
      <pc:sldChg chg="add">
        <pc:chgData name="Luis Miralles" userId="699e2c5a-5018-4326-8814-50a037852b20" providerId="ADAL" clId="{ADA46A9D-CD37-0F4D-A89F-F1BC81FA1725}" dt="2023-10-21T13:47:11.103" v="31"/>
        <pc:sldMkLst>
          <pc:docMk/>
          <pc:sldMk cId="323052809" sldId="350"/>
        </pc:sldMkLst>
      </pc:sldChg>
      <pc:sldChg chg="modSp add mod">
        <pc:chgData name="Luis Miralles" userId="699e2c5a-5018-4326-8814-50a037852b20" providerId="ADAL" clId="{ADA46A9D-CD37-0F4D-A89F-F1BC81FA1725}" dt="2023-11-09T11:45:59.444" v="251" actId="208"/>
        <pc:sldMkLst>
          <pc:docMk/>
          <pc:sldMk cId="3545335449" sldId="351"/>
        </pc:sldMkLst>
      </pc:sldChg>
      <pc:sldChg chg="add">
        <pc:chgData name="Luis Miralles" userId="699e2c5a-5018-4326-8814-50a037852b20" providerId="ADAL" clId="{ADA46A9D-CD37-0F4D-A89F-F1BC81FA1725}" dt="2023-10-21T13:47:11.103" v="31"/>
        <pc:sldMkLst>
          <pc:docMk/>
          <pc:sldMk cId="3711243557" sldId="352"/>
        </pc:sldMkLst>
      </pc:sldChg>
      <pc:sldChg chg="modSp add">
        <pc:chgData name="Luis Miralles" userId="699e2c5a-5018-4326-8814-50a037852b20" providerId="ADAL" clId="{ADA46A9D-CD37-0F4D-A89F-F1BC81FA1725}" dt="2023-11-09T11:46:18.475" v="257" actId="208"/>
        <pc:sldMkLst>
          <pc:docMk/>
          <pc:sldMk cId="3913088367" sldId="353"/>
        </pc:sldMkLst>
      </pc:sldChg>
      <pc:sldChg chg="modSp add mod">
        <pc:chgData name="Luis Miralles" userId="699e2c5a-5018-4326-8814-50a037852b20" providerId="ADAL" clId="{ADA46A9D-CD37-0F4D-A89F-F1BC81FA1725}" dt="2023-10-21T13:47:11.237" v="32" actId="27636"/>
        <pc:sldMkLst>
          <pc:docMk/>
          <pc:sldMk cId="2205056818" sldId="402"/>
        </pc:sldMkLst>
      </pc:sldChg>
      <pc:sldChg chg="add">
        <pc:chgData name="Luis Miralles" userId="699e2c5a-5018-4326-8814-50a037852b20" providerId="ADAL" clId="{ADA46A9D-CD37-0F4D-A89F-F1BC81FA1725}" dt="2023-10-21T13:47:11.103" v="31"/>
        <pc:sldMkLst>
          <pc:docMk/>
          <pc:sldMk cId="763522052" sldId="403"/>
        </pc:sldMkLst>
      </pc:sldChg>
      <pc:sldChg chg="modSp add mod">
        <pc:chgData name="Luis Miralles" userId="699e2c5a-5018-4326-8814-50a037852b20" providerId="ADAL" clId="{ADA46A9D-CD37-0F4D-A89F-F1BC81FA1725}" dt="2023-11-09T11:46:46.665" v="268" actId="403"/>
        <pc:sldMkLst>
          <pc:docMk/>
          <pc:sldMk cId="3148115937" sldId="406"/>
        </pc:sldMkLst>
      </pc:sldChg>
      <pc:sldChg chg="modSp add mod">
        <pc:chgData name="Luis Miralles" userId="699e2c5a-5018-4326-8814-50a037852b20" providerId="ADAL" clId="{ADA46A9D-CD37-0F4D-A89F-F1BC81FA1725}" dt="2023-10-21T13:47:11.280" v="35" actId="27636"/>
        <pc:sldMkLst>
          <pc:docMk/>
          <pc:sldMk cId="3012163898" sldId="407"/>
        </pc:sldMkLst>
      </pc:sldChg>
      <pc:sldChg chg="modSp add mod setBg">
        <pc:chgData name="Luis Miralles" userId="699e2c5a-5018-4326-8814-50a037852b20" providerId="ADAL" clId="{ADA46A9D-CD37-0F4D-A89F-F1BC81FA1725}" dt="2023-11-09T11:46:26.508" v="258" actId="208"/>
        <pc:sldMkLst>
          <pc:docMk/>
          <pc:sldMk cId="1336473170" sldId="408"/>
        </pc:sldMkLst>
      </pc:sldChg>
      <pc:sldChg chg="del">
        <pc:chgData name="Luis Miralles" userId="699e2c5a-5018-4326-8814-50a037852b20" providerId="ADAL" clId="{ADA46A9D-CD37-0F4D-A89F-F1BC81FA1725}" dt="2023-10-21T13:41:14.943" v="2" actId="2696"/>
        <pc:sldMkLst>
          <pc:docMk/>
          <pc:sldMk cId="3863455961" sldId="593"/>
        </pc:sldMkLst>
      </pc:sldChg>
      <pc:sldChg chg="del">
        <pc:chgData name="Luis Miralles" userId="699e2c5a-5018-4326-8814-50a037852b20" providerId="ADAL" clId="{ADA46A9D-CD37-0F4D-A89F-F1BC81FA1725}" dt="2023-10-21T13:41:14.965" v="10" actId="2696"/>
        <pc:sldMkLst>
          <pc:docMk/>
          <pc:sldMk cId="4031732103" sldId="594"/>
        </pc:sldMkLst>
      </pc:sldChg>
      <pc:sldChg chg="del">
        <pc:chgData name="Luis Miralles" userId="699e2c5a-5018-4326-8814-50a037852b20" providerId="ADAL" clId="{ADA46A9D-CD37-0F4D-A89F-F1BC81FA1725}" dt="2023-10-21T13:41:14.949" v="4" actId="2696"/>
        <pc:sldMkLst>
          <pc:docMk/>
          <pc:sldMk cId="1365862152" sldId="595"/>
        </pc:sldMkLst>
      </pc:sldChg>
      <pc:sldChg chg="del">
        <pc:chgData name="Luis Miralles" userId="699e2c5a-5018-4326-8814-50a037852b20" providerId="ADAL" clId="{ADA46A9D-CD37-0F4D-A89F-F1BC81FA1725}" dt="2023-10-21T13:41:14.976" v="13" actId="2696"/>
        <pc:sldMkLst>
          <pc:docMk/>
          <pc:sldMk cId="3992569868" sldId="596"/>
        </pc:sldMkLst>
      </pc:sldChg>
      <pc:sldChg chg="del">
        <pc:chgData name="Luis Miralles" userId="699e2c5a-5018-4326-8814-50a037852b20" providerId="ADAL" clId="{ADA46A9D-CD37-0F4D-A89F-F1BC81FA1725}" dt="2023-10-21T13:41:14.986" v="17" actId="2696"/>
        <pc:sldMkLst>
          <pc:docMk/>
          <pc:sldMk cId="743063710" sldId="597"/>
        </pc:sldMkLst>
      </pc:sldChg>
      <pc:sldChg chg="del">
        <pc:chgData name="Luis Miralles" userId="699e2c5a-5018-4326-8814-50a037852b20" providerId="ADAL" clId="{ADA46A9D-CD37-0F4D-A89F-F1BC81FA1725}" dt="2023-10-21T13:41:14.994" v="20" actId="2696"/>
        <pc:sldMkLst>
          <pc:docMk/>
          <pc:sldMk cId="0" sldId="598"/>
        </pc:sldMkLst>
      </pc:sldChg>
      <pc:sldChg chg="del">
        <pc:chgData name="Luis Miralles" userId="699e2c5a-5018-4326-8814-50a037852b20" providerId="ADAL" clId="{ADA46A9D-CD37-0F4D-A89F-F1BC81FA1725}" dt="2023-10-21T13:41:14.952" v="5" actId="2696"/>
        <pc:sldMkLst>
          <pc:docMk/>
          <pc:sldMk cId="1644065048" sldId="599"/>
        </pc:sldMkLst>
      </pc:sldChg>
      <pc:sldChg chg="del">
        <pc:chgData name="Luis Miralles" userId="699e2c5a-5018-4326-8814-50a037852b20" providerId="ADAL" clId="{ADA46A9D-CD37-0F4D-A89F-F1BC81FA1725}" dt="2023-10-21T13:41:14.962" v="9" actId="2696"/>
        <pc:sldMkLst>
          <pc:docMk/>
          <pc:sldMk cId="221842992" sldId="600"/>
        </pc:sldMkLst>
      </pc:sldChg>
      <pc:sldChg chg="del">
        <pc:chgData name="Luis Miralles" userId="699e2c5a-5018-4326-8814-50a037852b20" providerId="ADAL" clId="{ADA46A9D-CD37-0F4D-A89F-F1BC81FA1725}" dt="2023-10-21T13:41:15.001" v="23" actId="2696"/>
        <pc:sldMkLst>
          <pc:docMk/>
          <pc:sldMk cId="1145858289" sldId="601"/>
        </pc:sldMkLst>
      </pc:sldChg>
      <pc:sldChg chg="del">
        <pc:chgData name="Luis Miralles" userId="699e2c5a-5018-4326-8814-50a037852b20" providerId="ADAL" clId="{ADA46A9D-CD37-0F4D-A89F-F1BC81FA1725}" dt="2023-10-21T13:41:14.957" v="7" actId="2696"/>
        <pc:sldMkLst>
          <pc:docMk/>
          <pc:sldMk cId="4208667651" sldId="602"/>
        </pc:sldMkLst>
      </pc:sldChg>
      <pc:sldChg chg="del">
        <pc:chgData name="Luis Miralles" userId="699e2c5a-5018-4326-8814-50a037852b20" providerId="ADAL" clId="{ADA46A9D-CD37-0F4D-A89F-F1BC81FA1725}" dt="2023-10-21T13:41:14.954" v="6" actId="2696"/>
        <pc:sldMkLst>
          <pc:docMk/>
          <pc:sldMk cId="0" sldId="603"/>
        </pc:sldMkLst>
      </pc:sldChg>
      <pc:sldChg chg="del">
        <pc:chgData name="Luis Miralles" userId="699e2c5a-5018-4326-8814-50a037852b20" providerId="ADAL" clId="{ADA46A9D-CD37-0F4D-A89F-F1BC81FA1725}" dt="2023-10-21T13:41:15.013" v="28" actId="2696"/>
        <pc:sldMkLst>
          <pc:docMk/>
          <pc:sldMk cId="0" sldId="604"/>
        </pc:sldMkLst>
      </pc:sldChg>
      <pc:sldChg chg="del">
        <pc:chgData name="Luis Miralles" userId="699e2c5a-5018-4326-8814-50a037852b20" providerId="ADAL" clId="{ADA46A9D-CD37-0F4D-A89F-F1BC81FA1725}" dt="2023-10-21T13:41:15.015" v="29" actId="2696"/>
        <pc:sldMkLst>
          <pc:docMk/>
          <pc:sldMk cId="0" sldId="605"/>
        </pc:sldMkLst>
      </pc:sldChg>
      <pc:sldChg chg="del">
        <pc:chgData name="Luis Miralles" userId="699e2c5a-5018-4326-8814-50a037852b20" providerId="ADAL" clId="{ADA46A9D-CD37-0F4D-A89F-F1BC81FA1725}" dt="2023-10-21T13:41:14.946" v="3" actId="2696"/>
        <pc:sldMkLst>
          <pc:docMk/>
          <pc:sldMk cId="256608145" sldId="611"/>
        </pc:sldMkLst>
      </pc:sldChg>
      <pc:sldChg chg="del">
        <pc:chgData name="Luis Miralles" userId="699e2c5a-5018-4326-8814-50a037852b20" providerId="ADAL" clId="{ADA46A9D-CD37-0F4D-A89F-F1BC81FA1725}" dt="2023-10-21T13:41:14.941" v="1" actId="2696"/>
        <pc:sldMkLst>
          <pc:docMk/>
          <pc:sldMk cId="3490209461" sldId="612"/>
        </pc:sldMkLst>
      </pc:sldChg>
      <pc:sldChg chg="del">
        <pc:chgData name="Luis Miralles" userId="699e2c5a-5018-4326-8814-50a037852b20" providerId="ADAL" clId="{ADA46A9D-CD37-0F4D-A89F-F1BC81FA1725}" dt="2023-10-21T13:41:14.981" v="15" actId="2696"/>
        <pc:sldMkLst>
          <pc:docMk/>
          <pc:sldMk cId="3840983576" sldId="613"/>
        </pc:sldMkLst>
      </pc:sldChg>
      <pc:sldChg chg="addSp delSp modSp mod">
        <pc:chgData name="Luis Miralles" userId="699e2c5a-5018-4326-8814-50a037852b20" providerId="ADAL" clId="{ADA46A9D-CD37-0F4D-A89F-F1BC81FA1725}" dt="2023-11-06T15:53:25.300" v="248" actId="20577"/>
        <pc:sldMkLst>
          <pc:docMk/>
          <pc:sldMk cId="0" sldId="615"/>
        </pc:sldMkLst>
      </pc:sldChg>
      <pc:sldChg chg="modSp mod">
        <pc:chgData name="Luis Miralles" userId="699e2c5a-5018-4326-8814-50a037852b20" providerId="ADAL" clId="{ADA46A9D-CD37-0F4D-A89F-F1BC81FA1725}" dt="2023-10-23T17:12:27.765" v="74" actId="404"/>
        <pc:sldMkLst>
          <pc:docMk/>
          <pc:sldMk cId="0" sldId="616"/>
        </pc:sldMkLst>
      </pc:sldChg>
      <pc:sldChg chg="delSp mod">
        <pc:chgData name="Luis Miralles" userId="699e2c5a-5018-4326-8814-50a037852b20" providerId="ADAL" clId="{ADA46A9D-CD37-0F4D-A89F-F1BC81FA1725}" dt="2023-10-21T13:47:34.100" v="38" actId="478"/>
        <pc:sldMkLst>
          <pc:docMk/>
          <pc:sldMk cId="0" sldId="617"/>
        </pc:sldMkLst>
      </pc:sldChg>
      <pc:sldChg chg="delSp modSp mod">
        <pc:chgData name="Luis Miralles" userId="699e2c5a-5018-4326-8814-50a037852b20" providerId="ADAL" clId="{ADA46A9D-CD37-0F4D-A89F-F1BC81FA1725}" dt="2023-10-23T17:12:42.558" v="77" actId="404"/>
        <pc:sldMkLst>
          <pc:docMk/>
          <pc:sldMk cId="0" sldId="618"/>
        </pc:sldMkLst>
      </pc:sldChg>
      <pc:sldChg chg="delSp modSp mod">
        <pc:chgData name="Luis Miralles" userId="699e2c5a-5018-4326-8814-50a037852b20" providerId="ADAL" clId="{ADA46A9D-CD37-0F4D-A89F-F1BC81FA1725}" dt="2023-11-06T15:42:22.252" v="95" actId="1076"/>
        <pc:sldMkLst>
          <pc:docMk/>
          <pc:sldMk cId="0" sldId="619"/>
        </pc:sldMkLst>
      </pc:sldChg>
      <pc:sldChg chg="delSp modSp mod">
        <pc:chgData name="Luis Miralles" userId="699e2c5a-5018-4326-8814-50a037852b20" providerId="ADAL" clId="{ADA46A9D-CD37-0F4D-A89F-F1BC81FA1725}" dt="2023-11-06T15:42:47.370" v="101" actId="1076"/>
        <pc:sldMkLst>
          <pc:docMk/>
          <pc:sldMk cId="0" sldId="620"/>
        </pc:sldMkLst>
      </pc:sldChg>
      <pc:sldChg chg="modSp mod">
        <pc:chgData name="Luis Miralles" userId="699e2c5a-5018-4326-8814-50a037852b20" providerId="ADAL" clId="{ADA46A9D-CD37-0F4D-A89F-F1BC81FA1725}" dt="2023-11-06T15:43:07.576" v="106" actId="20577"/>
        <pc:sldMkLst>
          <pc:docMk/>
          <pc:sldMk cId="0" sldId="621"/>
        </pc:sldMkLst>
      </pc:sldChg>
      <pc:sldChg chg="delSp modSp mod">
        <pc:chgData name="Luis Miralles" userId="699e2c5a-5018-4326-8814-50a037852b20" providerId="ADAL" clId="{ADA46A9D-CD37-0F4D-A89F-F1BC81FA1725}" dt="2023-11-06T15:43:40.850" v="111" actId="14100"/>
        <pc:sldMkLst>
          <pc:docMk/>
          <pc:sldMk cId="0" sldId="622"/>
        </pc:sldMkLst>
      </pc:sldChg>
      <pc:sldChg chg="addSp delSp modSp mod">
        <pc:chgData name="Luis Miralles" userId="699e2c5a-5018-4326-8814-50a037852b20" providerId="ADAL" clId="{ADA46A9D-CD37-0F4D-A89F-F1BC81FA1725}" dt="2023-11-06T15:46:09.773" v="169" actId="403"/>
        <pc:sldMkLst>
          <pc:docMk/>
          <pc:sldMk cId="0" sldId="623"/>
        </pc:sldMkLst>
      </pc:sldChg>
      <pc:sldChg chg="delSp modSp mod">
        <pc:chgData name="Luis Miralles" userId="699e2c5a-5018-4326-8814-50a037852b20" providerId="ADAL" clId="{ADA46A9D-CD37-0F4D-A89F-F1BC81FA1725}" dt="2023-11-06T15:47:19.930" v="184" actId="2085"/>
        <pc:sldMkLst>
          <pc:docMk/>
          <pc:sldMk cId="0" sldId="624"/>
        </pc:sldMkLst>
      </pc:sldChg>
      <pc:sldChg chg="addSp delSp modSp mod">
        <pc:chgData name="Luis Miralles" userId="699e2c5a-5018-4326-8814-50a037852b20" providerId="ADAL" clId="{ADA46A9D-CD37-0F4D-A89F-F1BC81FA1725}" dt="2023-11-06T15:48:13.825" v="197" actId="1076"/>
        <pc:sldMkLst>
          <pc:docMk/>
          <pc:sldMk cId="0" sldId="625"/>
        </pc:sldMkLst>
      </pc:sldChg>
      <pc:sldChg chg="delSp modSp mod">
        <pc:chgData name="Luis Miralles" userId="699e2c5a-5018-4326-8814-50a037852b20" providerId="ADAL" clId="{ADA46A9D-CD37-0F4D-A89F-F1BC81FA1725}" dt="2023-11-06T15:49:09.671" v="212" actId="1076"/>
        <pc:sldMkLst>
          <pc:docMk/>
          <pc:sldMk cId="0" sldId="626"/>
        </pc:sldMkLst>
      </pc:sldChg>
      <pc:sldChg chg="delSp mod">
        <pc:chgData name="Luis Miralles" userId="699e2c5a-5018-4326-8814-50a037852b20" providerId="ADAL" clId="{ADA46A9D-CD37-0F4D-A89F-F1BC81FA1725}" dt="2023-11-06T15:49:21.619" v="214" actId="478"/>
        <pc:sldMkLst>
          <pc:docMk/>
          <pc:sldMk cId="0" sldId="627"/>
        </pc:sldMkLst>
      </pc:sldChg>
      <pc:sldChg chg="delSp modSp mod">
        <pc:chgData name="Luis Miralles" userId="699e2c5a-5018-4326-8814-50a037852b20" providerId="ADAL" clId="{ADA46A9D-CD37-0F4D-A89F-F1BC81FA1725}" dt="2023-11-06T15:49:31.789" v="217" actId="208"/>
        <pc:sldMkLst>
          <pc:docMk/>
          <pc:sldMk cId="0" sldId="628"/>
        </pc:sldMkLst>
      </pc:sldChg>
      <pc:sldChg chg="delSp modSp mod">
        <pc:chgData name="Luis Miralles" userId="699e2c5a-5018-4326-8814-50a037852b20" providerId="ADAL" clId="{ADA46A9D-CD37-0F4D-A89F-F1BC81FA1725}" dt="2023-11-06T15:50:40.242" v="228" actId="1076"/>
        <pc:sldMkLst>
          <pc:docMk/>
          <pc:sldMk cId="0" sldId="629"/>
        </pc:sldMkLst>
      </pc:sldChg>
      <pc:sldChg chg="modSp mod">
        <pc:chgData name="Luis Miralles" userId="699e2c5a-5018-4326-8814-50a037852b20" providerId="ADAL" clId="{ADA46A9D-CD37-0F4D-A89F-F1BC81FA1725}" dt="2023-10-23T17:11:53.640" v="68" actId="1076"/>
        <pc:sldMkLst>
          <pc:docMk/>
          <pc:sldMk cId="0" sldId="630"/>
        </pc:sldMkLst>
      </pc:sldChg>
      <pc:sldChg chg="delSp modSp mod">
        <pc:chgData name="Luis Miralles" userId="699e2c5a-5018-4326-8814-50a037852b20" providerId="ADAL" clId="{ADA46A9D-CD37-0F4D-A89F-F1BC81FA1725}" dt="2023-11-06T15:50:30.987" v="226" actId="2085"/>
        <pc:sldMkLst>
          <pc:docMk/>
          <pc:sldMk cId="0" sldId="631"/>
        </pc:sldMkLst>
      </pc:sldChg>
      <pc:sldChg chg="delSp modSp mod">
        <pc:chgData name="Luis Miralles" userId="699e2c5a-5018-4326-8814-50a037852b20" providerId="ADAL" clId="{ADA46A9D-CD37-0F4D-A89F-F1BC81FA1725}" dt="2023-11-06T15:51:08.779" v="232" actId="14100"/>
        <pc:sldMkLst>
          <pc:docMk/>
          <pc:sldMk cId="0" sldId="632"/>
        </pc:sldMkLst>
      </pc:sldChg>
      <pc:sldChg chg="delSp modSp mod">
        <pc:chgData name="Luis Miralles" userId="699e2c5a-5018-4326-8814-50a037852b20" providerId="ADAL" clId="{ADA46A9D-CD37-0F4D-A89F-F1BC81FA1725}" dt="2023-11-06T15:51:18.805" v="235" actId="478"/>
        <pc:sldMkLst>
          <pc:docMk/>
          <pc:sldMk cId="0" sldId="633"/>
        </pc:sldMkLst>
      </pc:sldChg>
      <pc:sldChg chg="addSp delSp modSp mod">
        <pc:chgData name="Luis Miralles" userId="699e2c5a-5018-4326-8814-50a037852b20" providerId="ADAL" clId="{ADA46A9D-CD37-0F4D-A89F-F1BC81FA1725}" dt="2023-11-06T15:51:33.822" v="237" actId="20577"/>
        <pc:sldMkLst>
          <pc:docMk/>
          <pc:sldMk cId="0" sldId="634"/>
        </pc:sldMkLst>
      </pc:sldChg>
      <pc:sldChg chg="modSp mod">
        <pc:chgData name="Luis Miralles" userId="699e2c5a-5018-4326-8814-50a037852b20" providerId="ADAL" clId="{ADA46A9D-CD37-0F4D-A89F-F1BC81FA1725}" dt="2023-11-09T11:45:34.183" v="250" actId="2710"/>
        <pc:sldMkLst>
          <pc:docMk/>
          <pc:sldMk cId="0" sldId="635"/>
        </pc:sldMkLst>
      </pc:sldChg>
      <pc:sldChg chg="addSp delSp modSp del mod">
        <pc:chgData name="Luis Miralles" userId="699e2c5a-5018-4326-8814-50a037852b20" providerId="ADAL" clId="{ADA46A9D-CD37-0F4D-A89F-F1BC81FA1725}" dt="2023-11-06T15:53:12.591" v="244" actId="2696"/>
        <pc:sldMkLst>
          <pc:docMk/>
          <pc:sldMk cId="3929456985" sldId="636"/>
        </pc:sldMkLst>
      </pc:sldChg>
      <pc:sldChg chg="del">
        <pc:chgData name="Luis Miralles" userId="699e2c5a-5018-4326-8814-50a037852b20" providerId="ADAL" clId="{ADA46A9D-CD37-0F4D-A89F-F1BC81FA1725}" dt="2023-10-21T13:38:48.750" v="0" actId="2696"/>
        <pc:sldMkLst>
          <pc:docMk/>
          <pc:sldMk cId="919950202" sldId="63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31D101-FE02-E795-4EE3-6B3F37B9EC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a:extLst>
              <a:ext uri="{FF2B5EF4-FFF2-40B4-BE49-F238E27FC236}">
                <a16:creationId xmlns:a16="http://schemas.microsoft.com/office/drawing/2014/main" id="{356C3D61-E3D4-89C3-BB4F-A01897E55FE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51FD8B-C127-42E1-A677-7DBB302F0765}" type="datetimeFigureOut">
              <a:rPr lang="en-IE" smtClean="0"/>
              <a:t>02/12/2024</a:t>
            </a:fld>
            <a:endParaRPr lang="en-IE"/>
          </a:p>
        </p:txBody>
      </p:sp>
      <p:sp>
        <p:nvSpPr>
          <p:cNvPr id="4" name="Footer Placeholder 3">
            <a:extLst>
              <a:ext uri="{FF2B5EF4-FFF2-40B4-BE49-F238E27FC236}">
                <a16:creationId xmlns:a16="http://schemas.microsoft.com/office/drawing/2014/main" id="{2B8CD473-5FD1-F8B8-7E9F-EB7E9BD1976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a:extLst>
              <a:ext uri="{FF2B5EF4-FFF2-40B4-BE49-F238E27FC236}">
                <a16:creationId xmlns:a16="http://schemas.microsoft.com/office/drawing/2014/main" id="{832D633F-F6F6-60E8-1E0F-503DA71BC5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3F9A04-B69E-4EE9-9A07-C5FD8C1409B6}" type="slidenum">
              <a:rPr lang="en-IE" smtClean="0"/>
              <a:t>‹#›</a:t>
            </a:fld>
            <a:endParaRPr lang="en-IE"/>
          </a:p>
        </p:txBody>
      </p:sp>
    </p:spTree>
    <p:extLst>
      <p:ext uri="{BB962C8B-B14F-4D97-AF65-F5344CB8AC3E}">
        <p14:creationId xmlns:p14="http://schemas.microsoft.com/office/powerpoint/2010/main" val="8492132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D00596-B5EC-404C-A3E5-7C34F07C3CB7}" type="datetimeFigureOut">
              <a:rPr lang="en-GB" smtClean="0"/>
              <a:t>02/12/2024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71F3FA-EEE6-4008-963E-F78DCEBB9B6C}" type="slidenum">
              <a:rPr lang="en-GB" smtClean="0"/>
              <a:t>‹#›</a:t>
            </a:fld>
            <a:endParaRPr lang="en-GB"/>
          </a:p>
        </p:txBody>
      </p:sp>
    </p:spTree>
    <p:extLst>
      <p:ext uri="{BB962C8B-B14F-4D97-AF65-F5344CB8AC3E}">
        <p14:creationId xmlns:p14="http://schemas.microsoft.com/office/powerpoint/2010/main" val="2969330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98187225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98187225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93672fdb5b_2_12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g93672fdb5b_2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93672fdb5b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93672fdb5b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93672fdb5b_2_14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93672fdb5b_2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98187225e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98187225e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94374efb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94374efb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62d4bbffe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962d4bbff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62d4bbff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962d4bbffe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962d4bbffe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962d4bbffe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962d4bbffe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962d4bbffe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962d4bbffe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962d4bbffe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93672fdb5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93672fdb5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962d4bbffe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962d4bbffe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93672fdb5b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93672fdb5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9527b5dfb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9527b5dfb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5203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97006c53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97006c53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738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47f998a9c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47f998a9c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g47f998a9c3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extLst>
      <p:ext uri="{BB962C8B-B14F-4D97-AF65-F5344CB8AC3E}">
        <p14:creationId xmlns:p14="http://schemas.microsoft.com/office/powerpoint/2010/main" val="4043082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7f998a9c3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7f998a9c3_0_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140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98187225e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98187225e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93672fdb5b_2_9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g93672fdb5b_2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96389adbd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g96389adbdf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3672fdb5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g93672fdb5b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93672fdb5b_2_10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93672fdb5b_2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93672fdb5b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93672fdb5b_0_5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3672fdb5b_2_11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93672fdb5b_2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317E-4B72-DDFC-3395-0AFCCE2FD98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7DC926A8-BE5E-DB34-24F4-F8937FEFA6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BA5AE87C-D5AB-C13D-F314-AE2B2F13007F}"/>
              </a:ext>
            </a:extLst>
          </p:cNvPr>
          <p:cNvSpPr>
            <a:spLocks noGrp="1"/>
          </p:cNvSpPr>
          <p:nvPr>
            <p:ph type="dt" sz="half" idx="10"/>
          </p:nvPr>
        </p:nvSpPr>
        <p:spPr/>
        <p:txBody>
          <a:bodyPr/>
          <a:lstStyle/>
          <a:p>
            <a:fld id="{C628F180-48E0-4AA3-9DDB-28D1E815DAD5}" type="datetime1">
              <a:rPr lang="en-GB" smtClean="0"/>
              <a:t>02/12/2024</a:t>
            </a:fld>
            <a:endParaRPr lang="en-GB"/>
          </a:p>
        </p:txBody>
      </p:sp>
      <p:sp>
        <p:nvSpPr>
          <p:cNvPr id="5" name="Footer Placeholder 4">
            <a:extLst>
              <a:ext uri="{FF2B5EF4-FFF2-40B4-BE49-F238E27FC236}">
                <a16:creationId xmlns:a16="http://schemas.microsoft.com/office/drawing/2014/main" id="{4B2E1232-B827-66CE-45E4-0AC0EE014F3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D97826-01BA-CB0F-0792-6716C480512F}"/>
              </a:ext>
            </a:extLst>
          </p:cNvPr>
          <p:cNvSpPr>
            <a:spLocks noGrp="1"/>
          </p:cNvSpPr>
          <p:nvPr>
            <p:ph type="sldNum" sz="quarter" idx="12"/>
          </p:nvPr>
        </p:nvSpPr>
        <p:spPr/>
        <p:txBody>
          <a:bodyPr/>
          <a:lstStyle/>
          <a:p>
            <a:fld id="{1AE971F0-0CD2-4C47-8087-EBCE9716EA84}" type="slidenum">
              <a:rPr lang="en-GB" smtClean="0"/>
              <a:t>‹#›</a:t>
            </a:fld>
            <a:endParaRPr lang="en-GB"/>
          </a:p>
        </p:txBody>
      </p:sp>
    </p:spTree>
    <p:extLst>
      <p:ext uri="{BB962C8B-B14F-4D97-AF65-F5344CB8AC3E}">
        <p14:creationId xmlns:p14="http://schemas.microsoft.com/office/powerpoint/2010/main" val="3452275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w colour">
    <p:bg>
      <p:bgPr>
        <a:solidFill>
          <a:schemeClr val="accent3"/>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DD81B3-DF2D-90A5-75B5-5F66A4EEC34E}"/>
              </a:ext>
            </a:extLst>
          </p:cNvPr>
          <p:cNvSpPr>
            <a:spLocks noGrp="1"/>
          </p:cNvSpPr>
          <p:nvPr>
            <p:ph type="dt" sz="half" idx="10"/>
          </p:nvPr>
        </p:nvSpPr>
        <p:spPr/>
        <p:txBody>
          <a:bodyPr/>
          <a:lstStyle/>
          <a:p>
            <a:fld id="{092FB2E9-2CC8-42D6-A769-E6AC2FC4FFA8}" type="datetime1">
              <a:rPr lang="en-GB" smtClean="0"/>
              <a:t>02/12/2024</a:t>
            </a:fld>
            <a:endParaRPr lang="en-GB"/>
          </a:p>
        </p:txBody>
      </p:sp>
      <p:sp>
        <p:nvSpPr>
          <p:cNvPr id="3" name="Footer Placeholder 2">
            <a:extLst>
              <a:ext uri="{FF2B5EF4-FFF2-40B4-BE49-F238E27FC236}">
                <a16:creationId xmlns:a16="http://schemas.microsoft.com/office/drawing/2014/main" id="{72500BE0-7239-DF9F-8152-6A89D5FD40E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6227DB2-2307-A467-49D2-43198D154921}"/>
              </a:ext>
            </a:extLst>
          </p:cNvPr>
          <p:cNvSpPr>
            <a:spLocks noGrp="1"/>
          </p:cNvSpPr>
          <p:nvPr>
            <p:ph type="sldNum" sz="quarter" idx="12"/>
          </p:nvPr>
        </p:nvSpPr>
        <p:spPr/>
        <p:txBody>
          <a:bodyPr/>
          <a:lstStyle/>
          <a:p>
            <a:fld id="{1AE971F0-0CD2-4C47-8087-EBCE9716EA84}" type="slidenum">
              <a:rPr lang="en-GB" smtClean="0"/>
              <a:t>‹#›</a:t>
            </a:fld>
            <a:endParaRPr lang="en-GB"/>
          </a:p>
        </p:txBody>
      </p:sp>
    </p:spTree>
    <p:extLst>
      <p:ext uri="{BB962C8B-B14F-4D97-AF65-F5344CB8AC3E}">
        <p14:creationId xmlns:p14="http://schemas.microsoft.com/office/powerpoint/2010/main" val="3973100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3F2E4F-D69A-C303-0281-6BB8BC65FA1A}"/>
              </a:ext>
            </a:extLst>
          </p:cNvPr>
          <p:cNvSpPr/>
          <p:nvPr userDrawn="1"/>
        </p:nvSpPr>
        <p:spPr>
          <a:xfrm>
            <a:off x="0" y="6311900"/>
            <a:ext cx="12192000" cy="546100"/>
          </a:xfrm>
          <a:prstGeom prst="rect">
            <a:avLst/>
          </a:prstGeom>
          <a:solidFill>
            <a:srgbClr val="00A9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a:extLst>
              <a:ext uri="{FF2B5EF4-FFF2-40B4-BE49-F238E27FC236}">
                <a16:creationId xmlns:a16="http://schemas.microsoft.com/office/drawing/2014/main" id="{DFE483EC-461E-3DF8-7723-85858B62097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ED0BA06-04AB-09B5-645C-2091343E99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FD91B3F-7C7C-73B9-77CB-A11B1FCF85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67F290-2545-0C2B-78A6-D50CE3D009E9}"/>
              </a:ext>
            </a:extLst>
          </p:cNvPr>
          <p:cNvSpPr>
            <a:spLocks noGrp="1"/>
          </p:cNvSpPr>
          <p:nvPr>
            <p:ph type="dt" sz="half" idx="10"/>
          </p:nvPr>
        </p:nvSpPr>
        <p:spPr/>
        <p:txBody>
          <a:bodyPr/>
          <a:lstStyle/>
          <a:p>
            <a:fld id="{B30BCE03-B3A4-4FF4-8428-B21A8B5011F1}" type="datetime1">
              <a:rPr lang="en-GB" smtClean="0"/>
              <a:t>02/12/2024</a:t>
            </a:fld>
            <a:endParaRPr lang="en-GB"/>
          </a:p>
        </p:txBody>
      </p:sp>
      <p:sp>
        <p:nvSpPr>
          <p:cNvPr id="6" name="Footer Placeholder 5">
            <a:extLst>
              <a:ext uri="{FF2B5EF4-FFF2-40B4-BE49-F238E27FC236}">
                <a16:creationId xmlns:a16="http://schemas.microsoft.com/office/drawing/2014/main" id="{770E117D-2169-6E39-149C-5FBECD5E764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83838A-4F66-F529-E239-3AE7FBEDEB56}"/>
              </a:ext>
            </a:extLst>
          </p:cNvPr>
          <p:cNvSpPr>
            <a:spLocks noGrp="1"/>
          </p:cNvSpPr>
          <p:nvPr>
            <p:ph type="sldNum" sz="quarter" idx="12"/>
          </p:nvPr>
        </p:nvSpPr>
        <p:spPr/>
        <p:txBody>
          <a:bodyPr/>
          <a:lstStyle/>
          <a:p>
            <a:fld id="{1AE971F0-0CD2-4C47-8087-EBCE9716EA84}" type="slidenum">
              <a:rPr lang="en-GB" smtClean="0"/>
              <a:t>‹#›</a:t>
            </a:fld>
            <a:endParaRPr lang="en-GB"/>
          </a:p>
        </p:txBody>
      </p:sp>
    </p:spTree>
    <p:extLst>
      <p:ext uri="{BB962C8B-B14F-4D97-AF65-F5344CB8AC3E}">
        <p14:creationId xmlns:p14="http://schemas.microsoft.com/office/powerpoint/2010/main" val="1243735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4395A0-EB10-01E3-39B4-075A8ACEABC7}"/>
              </a:ext>
            </a:extLst>
          </p:cNvPr>
          <p:cNvSpPr/>
          <p:nvPr userDrawn="1"/>
        </p:nvSpPr>
        <p:spPr>
          <a:xfrm>
            <a:off x="0" y="6311900"/>
            <a:ext cx="12192000" cy="546100"/>
          </a:xfrm>
          <a:prstGeom prst="rect">
            <a:avLst/>
          </a:prstGeom>
          <a:solidFill>
            <a:srgbClr val="00A9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a:extLst>
              <a:ext uri="{FF2B5EF4-FFF2-40B4-BE49-F238E27FC236}">
                <a16:creationId xmlns:a16="http://schemas.microsoft.com/office/drawing/2014/main" id="{232FAE3E-C2EA-DDE4-4229-9EB50F2F144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6131BBD-51CD-4DC2-4A60-8A48EA6C6A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a:extLst>
              <a:ext uri="{FF2B5EF4-FFF2-40B4-BE49-F238E27FC236}">
                <a16:creationId xmlns:a16="http://schemas.microsoft.com/office/drawing/2014/main" id="{683B0D01-09EF-1E92-D338-9CD0EBA943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2B20126-F846-16D0-EBDD-34D48607E985}"/>
              </a:ext>
            </a:extLst>
          </p:cNvPr>
          <p:cNvSpPr>
            <a:spLocks noGrp="1"/>
          </p:cNvSpPr>
          <p:nvPr>
            <p:ph type="dt" sz="half" idx="10"/>
          </p:nvPr>
        </p:nvSpPr>
        <p:spPr/>
        <p:txBody>
          <a:bodyPr/>
          <a:lstStyle/>
          <a:p>
            <a:fld id="{0F8FA313-4A38-4EAD-86EB-2D8D5F57D26A}" type="datetime1">
              <a:rPr lang="en-GB" smtClean="0"/>
              <a:t>02/12/2024</a:t>
            </a:fld>
            <a:endParaRPr lang="en-GB"/>
          </a:p>
        </p:txBody>
      </p:sp>
      <p:sp>
        <p:nvSpPr>
          <p:cNvPr id="6" name="Footer Placeholder 5">
            <a:extLst>
              <a:ext uri="{FF2B5EF4-FFF2-40B4-BE49-F238E27FC236}">
                <a16:creationId xmlns:a16="http://schemas.microsoft.com/office/drawing/2014/main" id="{1F34FC57-C801-AEF4-1D0A-E095B6450AC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1951B0C-275C-33D2-9A96-4D0314E6EEA7}"/>
              </a:ext>
            </a:extLst>
          </p:cNvPr>
          <p:cNvSpPr>
            <a:spLocks noGrp="1"/>
          </p:cNvSpPr>
          <p:nvPr>
            <p:ph type="sldNum" sz="quarter" idx="12"/>
          </p:nvPr>
        </p:nvSpPr>
        <p:spPr/>
        <p:txBody>
          <a:bodyPr/>
          <a:lstStyle/>
          <a:p>
            <a:fld id="{1AE971F0-0CD2-4C47-8087-EBCE9716EA84}" type="slidenum">
              <a:rPr lang="en-GB" smtClean="0"/>
              <a:t>‹#›</a:t>
            </a:fld>
            <a:endParaRPr lang="en-GB"/>
          </a:p>
        </p:txBody>
      </p:sp>
    </p:spTree>
    <p:extLst>
      <p:ext uri="{BB962C8B-B14F-4D97-AF65-F5344CB8AC3E}">
        <p14:creationId xmlns:p14="http://schemas.microsoft.com/office/powerpoint/2010/main" val="1106154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1A4EC-146B-3381-63D1-52F3C15CB004}"/>
              </a:ext>
            </a:extLst>
          </p:cNvPr>
          <p:cNvSpPr/>
          <p:nvPr userDrawn="1"/>
        </p:nvSpPr>
        <p:spPr>
          <a:xfrm>
            <a:off x="0" y="6311900"/>
            <a:ext cx="12192000" cy="546100"/>
          </a:xfrm>
          <a:prstGeom prst="rect">
            <a:avLst/>
          </a:prstGeom>
          <a:solidFill>
            <a:srgbClr val="00A9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a:extLst>
              <a:ext uri="{FF2B5EF4-FFF2-40B4-BE49-F238E27FC236}">
                <a16:creationId xmlns:a16="http://schemas.microsoft.com/office/drawing/2014/main" id="{B4BEF132-B0C4-CEBA-D9BB-A90CC2A65F9E}"/>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515F3702-713A-C951-9CCF-955488BC645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E34A4F3-ECB2-56FC-3055-081257812145}"/>
              </a:ext>
            </a:extLst>
          </p:cNvPr>
          <p:cNvSpPr>
            <a:spLocks noGrp="1"/>
          </p:cNvSpPr>
          <p:nvPr>
            <p:ph type="dt" sz="half" idx="10"/>
          </p:nvPr>
        </p:nvSpPr>
        <p:spPr/>
        <p:txBody>
          <a:bodyPr/>
          <a:lstStyle/>
          <a:p>
            <a:fld id="{1474DD92-0689-46D4-9C2A-552C58686E68}" type="datetime1">
              <a:rPr lang="en-GB" smtClean="0"/>
              <a:t>02/12/2024</a:t>
            </a:fld>
            <a:endParaRPr lang="en-GB"/>
          </a:p>
        </p:txBody>
      </p:sp>
      <p:sp>
        <p:nvSpPr>
          <p:cNvPr id="5" name="Footer Placeholder 4">
            <a:extLst>
              <a:ext uri="{FF2B5EF4-FFF2-40B4-BE49-F238E27FC236}">
                <a16:creationId xmlns:a16="http://schemas.microsoft.com/office/drawing/2014/main" id="{ED1849C6-D413-92F0-6B5F-27BB8AC757F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79A6DE-F917-5ECB-80DB-4C5C9924B1F0}"/>
              </a:ext>
            </a:extLst>
          </p:cNvPr>
          <p:cNvSpPr>
            <a:spLocks noGrp="1"/>
          </p:cNvSpPr>
          <p:nvPr>
            <p:ph type="sldNum" sz="quarter" idx="12"/>
          </p:nvPr>
        </p:nvSpPr>
        <p:spPr/>
        <p:txBody>
          <a:bodyPr/>
          <a:lstStyle/>
          <a:p>
            <a:fld id="{1AE971F0-0CD2-4C47-8087-EBCE9716EA84}" type="slidenum">
              <a:rPr lang="en-GB" smtClean="0"/>
              <a:t>‹#›</a:t>
            </a:fld>
            <a:endParaRPr lang="en-GB"/>
          </a:p>
        </p:txBody>
      </p:sp>
    </p:spTree>
    <p:extLst>
      <p:ext uri="{BB962C8B-B14F-4D97-AF65-F5344CB8AC3E}">
        <p14:creationId xmlns:p14="http://schemas.microsoft.com/office/powerpoint/2010/main" val="3665115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213BEA-D64A-CDAB-CB01-CACA6AEFB654}"/>
              </a:ext>
            </a:extLst>
          </p:cNvPr>
          <p:cNvSpPr/>
          <p:nvPr userDrawn="1"/>
        </p:nvSpPr>
        <p:spPr>
          <a:xfrm>
            <a:off x="0" y="6311900"/>
            <a:ext cx="12192000" cy="546100"/>
          </a:xfrm>
          <a:prstGeom prst="rect">
            <a:avLst/>
          </a:prstGeom>
          <a:solidFill>
            <a:srgbClr val="00A9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Vertical Title 1">
            <a:extLst>
              <a:ext uri="{FF2B5EF4-FFF2-40B4-BE49-F238E27FC236}">
                <a16:creationId xmlns:a16="http://schemas.microsoft.com/office/drawing/2014/main" id="{E2FFD24A-02C7-3C15-C6A2-2FE1816ED4EA}"/>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607E5EB9-6E42-B9D7-5671-A15D13E2010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F3BCAA2-15B7-B922-2788-5986E5EEAC91}"/>
              </a:ext>
            </a:extLst>
          </p:cNvPr>
          <p:cNvSpPr>
            <a:spLocks noGrp="1"/>
          </p:cNvSpPr>
          <p:nvPr>
            <p:ph type="dt" sz="half" idx="10"/>
          </p:nvPr>
        </p:nvSpPr>
        <p:spPr/>
        <p:txBody>
          <a:bodyPr/>
          <a:lstStyle/>
          <a:p>
            <a:fld id="{4309FAC4-3DA8-4863-84F7-7F33571AE90B}" type="datetime1">
              <a:rPr lang="en-GB" smtClean="0"/>
              <a:t>02/12/2024</a:t>
            </a:fld>
            <a:endParaRPr lang="en-GB"/>
          </a:p>
        </p:txBody>
      </p:sp>
      <p:sp>
        <p:nvSpPr>
          <p:cNvPr id="5" name="Footer Placeholder 4">
            <a:extLst>
              <a:ext uri="{FF2B5EF4-FFF2-40B4-BE49-F238E27FC236}">
                <a16:creationId xmlns:a16="http://schemas.microsoft.com/office/drawing/2014/main" id="{45AD40C5-A7B5-0CB8-7A77-77280AC6EDB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DA6257-1CC9-8C66-1C48-A645172DCA15}"/>
              </a:ext>
            </a:extLst>
          </p:cNvPr>
          <p:cNvSpPr>
            <a:spLocks noGrp="1"/>
          </p:cNvSpPr>
          <p:nvPr>
            <p:ph type="sldNum" sz="quarter" idx="12"/>
          </p:nvPr>
        </p:nvSpPr>
        <p:spPr/>
        <p:txBody>
          <a:bodyPr/>
          <a:lstStyle/>
          <a:p>
            <a:fld id="{1AE971F0-0CD2-4C47-8087-EBCE9716EA84}" type="slidenum">
              <a:rPr lang="en-GB" smtClean="0"/>
              <a:t>‹#›</a:t>
            </a:fld>
            <a:endParaRPr lang="en-GB"/>
          </a:p>
        </p:txBody>
      </p:sp>
    </p:spTree>
    <p:extLst>
      <p:ext uri="{BB962C8B-B14F-4D97-AF65-F5344CB8AC3E}">
        <p14:creationId xmlns:p14="http://schemas.microsoft.com/office/powerpoint/2010/main" val="3131842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2" name="Google Shape;42;p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ctr">
              <a:lnSpc>
                <a:spcPct val="85000"/>
              </a:lnSpc>
              <a:spcBef>
                <a:spcPts val="0"/>
              </a:spcBef>
              <a:spcAft>
                <a:spcPts val="0"/>
              </a:spcAft>
              <a:buClr>
                <a:schemeClr val="dk1"/>
              </a:buClr>
              <a:buSzPts val="3000"/>
              <a:buFont typeface="Calibri"/>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3" name="Google Shape;43;p3"/>
          <p:cNvSpPr txBox="1">
            <a:spLocks noGrp="1"/>
          </p:cNvSpPr>
          <p:nvPr>
            <p:ph type="body" idx="1"/>
          </p:nvPr>
        </p:nvSpPr>
        <p:spPr>
          <a:xfrm>
            <a:off x="415600" y="1645433"/>
            <a:ext cx="11360800" cy="4446400"/>
          </a:xfrm>
          <a:prstGeom prst="rect">
            <a:avLst/>
          </a:prstGeom>
          <a:noFill/>
          <a:ln>
            <a:noFill/>
          </a:ln>
        </p:spPr>
        <p:txBody>
          <a:bodyPr spcFirstLastPara="1" wrap="square" lIns="91425" tIns="91425" rIns="91425" bIns="91425" anchor="t" anchorCtr="0">
            <a:noAutofit/>
          </a:bodyPr>
          <a:lstStyle>
            <a:lvl1pPr marL="609585" lvl="0" indent="-457189" algn="l">
              <a:lnSpc>
                <a:spcPct val="120000"/>
              </a:lnSpc>
              <a:spcBef>
                <a:spcPts val="0"/>
              </a:spcBef>
              <a:spcAft>
                <a:spcPts val="0"/>
              </a:spcAft>
              <a:buSzPts val="1800"/>
              <a:buChar char="●"/>
              <a:defRPr/>
            </a:lvl1pPr>
            <a:lvl2pPr marL="1219170" lvl="1" indent="-423323" algn="l">
              <a:lnSpc>
                <a:spcPct val="120000"/>
              </a:lnSpc>
              <a:spcBef>
                <a:spcPts val="2133"/>
              </a:spcBef>
              <a:spcAft>
                <a:spcPts val="0"/>
              </a:spcAft>
              <a:buSzPts val="1400"/>
              <a:buChar char="○"/>
              <a:defRPr/>
            </a:lvl2pPr>
            <a:lvl3pPr marL="1828754" lvl="2" indent="-423323" algn="l">
              <a:lnSpc>
                <a:spcPct val="120000"/>
              </a:lnSpc>
              <a:spcBef>
                <a:spcPts val="2133"/>
              </a:spcBef>
              <a:spcAft>
                <a:spcPts val="0"/>
              </a:spcAft>
              <a:buSzPts val="1400"/>
              <a:buChar char="■"/>
              <a:defRPr/>
            </a:lvl3pPr>
            <a:lvl4pPr marL="2438339" lvl="3" indent="-423323" algn="l">
              <a:lnSpc>
                <a:spcPct val="120000"/>
              </a:lnSpc>
              <a:spcBef>
                <a:spcPts val="2133"/>
              </a:spcBef>
              <a:spcAft>
                <a:spcPts val="0"/>
              </a:spcAft>
              <a:buSzPts val="1400"/>
              <a:buChar char="●"/>
              <a:defRPr/>
            </a:lvl4pPr>
            <a:lvl5pPr marL="3047924" lvl="4" indent="-423323" algn="l">
              <a:lnSpc>
                <a:spcPct val="120000"/>
              </a:lnSpc>
              <a:spcBef>
                <a:spcPts val="2133"/>
              </a:spcBef>
              <a:spcAft>
                <a:spcPts val="0"/>
              </a:spcAft>
              <a:buSzPts val="1400"/>
              <a:buChar char="○"/>
              <a:defRPr/>
            </a:lvl5pPr>
            <a:lvl6pPr marL="3657509" lvl="5" indent="-423323" algn="l">
              <a:lnSpc>
                <a:spcPct val="120000"/>
              </a:lnSpc>
              <a:spcBef>
                <a:spcPts val="2133"/>
              </a:spcBef>
              <a:spcAft>
                <a:spcPts val="0"/>
              </a:spcAft>
              <a:buSzPts val="1400"/>
              <a:buChar char="■"/>
              <a:defRPr/>
            </a:lvl6pPr>
            <a:lvl7pPr marL="4267093" lvl="6" indent="-423323" algn="l">
              <a:lnSpc>
                <a:spcPct val="120000"/>
              </a:lnSpc>
              <a:spcBef>
                <a:spcPts val="2133"/>
              </a:spcBef>
              <a:spcAft>
                <a:spcPts val="0"/>
              </a:spcAft>
              <a:buSzPts val="1400"/>
              <a:buChar char="●"/>
              <a:defRPr/>
            </a:lvl7pPr>
            <a:lvl8pPr marL="4876678" lvl="7" indent="-423323" algn="l">
              <a:lnSpc>
                <a:spcPct val="120000"/>
              </a:lnSpc>
              <a:spcBef>
                <a:spcPts val="2133"/>
              </a:spcBef>
              <a:spcAft>
                <a:spcPts val="0"/>
              </a:spcAft>
              <a:buSzPts val="1400"/>
              <a:buChar char="○"/>
              <a:defRPr/>
            </a:lvl8pPr>
            <a:lvl9pPr marL="5486263" lvl="8" indent="-423323" algn="l">
              <a:lnSpc>
                <a:spcPct val="120000"/>
              </a:lnSpc>
              <a:spcBef>
                <a:spcPts val="2133"/>
              </a:spcBef>
              <a:spcAft>
                <a:spcPts val="2133"/>
              </a:spcAft>
              <a:buSzPts val="1400"/>
              <a:buChar char="■"/>
              <a:defRPr/>
            </a:lvl9pPr>
          </a:lstStyle>
          <a:p>
            <a:endParaRPr/>
          </a:p>
        </p:txBody>
      </p:sp>
      <p:sp>
        <p:nvSpPr>
          <p:cNvPr id="44" name="Google Shape;44;p3"/>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2400"/>
              <a:buNone/>
              <a:defRPr sz="3200" b="0" i="0" u="none" strike="noStrike" cap="none">
                <a:solidFill>
                  <a:srgbClr val="888888"/>
                </a:solidFill>
                <a:latin typeface="Arial"/>
                <a:ea typeface="Arial"/>
                <a:cs typeface="Arial"/>
                <a:sym typeface="Arial"/>
              </a:defRPr>
            </a:lvl1pPr>
            <a:lvl2pPr marL="0" lvl="1" indent="0" algn="r">
              <a:lnSpc>
                <a:spcPct val="100000"/>
              </a:lnSpc>
              <a:spcBef>
                <a:spcPts val="0"/>
              </a:spcBef>
              <a:spcAft>
                <a:spcPts val="0"/>
              </a:spcAft>
              <a:buSzPts val="2400"/>
              <a:buNone/>
              <a:defRPr sz="3200" b="0" i="0" u="none" strike="noStrike" cap="none">
                <a:solidFill>
                  <a:srgbClr val="888888"/>
                </a:solidFill>
                <a:latin typeface="Arial"/>
                <a:ea typeface="Arial"/>
                <a:cs typeface="Arial"/>
                <a:sym typeface="Arial"/>
              </a:defRPr>
            </a:lvl2pPr>
            <a:lvl3pPr marL="0" lvl="2" indent="0" algn="r">
              <a:lnSpc>
                <a:spcPct val="100000"/>
              </a:lnSpc>
              <a:spcBef>
                <a:spcPts val="0"/>
              </a:spcBef>
              <a:spcAft>
                <a:spcPts val="0"/>
              </a:spcAft>
              <a:buSzPts val="2400"/>
              <a:buNone/>
              <a:defRPr sz="3200" b="0" i="0" u="none" strike="noStrike" cap="none">
                <a:solidFill>
                  <a:srgbClr val="888888"/>
                </a:solidFill>
                <a:latin typeface="Arial"/>
                <a:ea typeface="Arial"/>
                <a:cs typeface="Arial"/>
                <a:sym typeface="Arial"/>
              </a:defRPr>
            </a:lvl3pPr>
            <a:lvl4pPr marL="0" lvl="3" indent="0" algn="r">
              <a:lnSpc>
                <a:spcPct val="100000"/>
              </a:lnSpc>
              <a:spcBef>
                <a:spcPts val="0"/>
              </a:spcBef>
              <a:spcAft>
                <a:spcPts val="0"/>
              </a:spcAft>
              <a:buSzPts val="2400"/>
              <a:buNone/>
              <a:defRPr sz="3200" b="0" i="0" u="none" strike="noStrike" cap="none">
                <a:solidFill>
                  <a:srgbClr val="888888"/>
                </a:solidFill>
                <a:latin typeface="Arial"/>
                <a:ea typeface="Arial"/>
                <a:cs typeface="Arial"/>
                <a:sym typeface="Arial"/>
              </a:defRPr>
            </a:lvl4pPr>
            <a:lvl5pPr marL="0" lvl="4" indent="0" algn="r">
              <a:lnSpc>
                <a:spcPct val="100000"/>
              </a:lnSpc>
              <a:spcBef>
                <a:spcPts val="0"/>
              </a:spcBef>
              <a:spcAft>
                <a:spcPts val="0"/>
              </a:spcAft>
              <a:buSzPts val="2400"/>
              <a:buNone/>
              <a:defRPr sz="3200" b="0" i="0" u="none" strike="noStrike" cap="none">
                <a:solidFill>
                  <a:srgbClr val="888888"/>
                </a:solidFill>
                <a:latin typeface="Arial"/>
                <a:ea typeface="Arial"/>
                <a:cs typeface="Arial"/>
                <a:sym typeface="Arial"/>
              </a:defRPr>
            </a:lvl5pPr>
            <a:lvl6pPr marL="0" lvl="5" indent="0" algn="r">
              <a:lnSpc>
                <a:spcPct val="100000"/>
              </a:lnSpc>
              <a:spcBef>
                <a:spcPts val="0"/>
              </a:spcBef>
              <a:spcAft>
                <a:spcPts val="0"/>
              </a:spcAft>
              <a:buSzPts val="2400"/>
              <a:buNone/>
              <a:defRPr sz="3200" b="0" i="0" u="none" strike="noStrike" cap="none">
                <a:solidFill>
                  <a:srgbClr val="888888"/>
                </a:solidFill>
                <a:latin typeface="Arial"/>
                <a:ea typeface="Arial"/>
                <a:cs typeface="Arial"/>
                <a:sym typeface="Arial"/>
              </a:defRPr>
            </a:lvl6pPr>
            <a:lvl7pPr marL="0" lvl="6" indent="0" algn="r">
              <a:lnSpc>
                <a:spcPct val="100000"/>
              </a:lnSpc>
              <a:spcBef>
                <a:spcPts val="0"/>
              </a:spcBef>
              <a:spcAft>
                <a:spcPts val="0"/>
              </a:spcAft>
              <a:buSzPts val="2400"/>
              <a:buNone/>
              <a:defRPr sz="3200" b="0" i="0" u="none" strike="noStrike" cap="none">
                <a:solidFill>
                  <a:srgbClr val="888888"/>
                </a:solidFill>
                <a:latin typeface="Arial"/>
                <a:ea typeface="Arial"/>
                <a:cs typeface="Arial"/>
                <a:sym typeface="Arial"/>
              </a:defRPr>
            </a:lvl7pPr>
            <a:lvl8pPr marL="0" lvl="7" indent="0" algn="r">
              <a:lnSpc>
                <a:spcPct val="100000"/>
              </a:lnSpc>
              <a:spcBef>
                <a:spcPts val="0"/>
              </a:spcBef>
              <a:spcAft>
                <a:spcPts val="0"/>
              </a:spcAft>
              <a:buSzPts val="2400"/>
              <a:buNone/>
              <a:defRPr sz="3200" b="0" i="0" u="none" strike="noStrike" cap="none">
                <a:solidFill>
                  <a:srgbClr val="888888"/>
                </a:solidFill>
                <a:latin typeface="Arial"/>
                <a:ea typeface="Arial"/>
                <a:cs typeface="Arial"/>
                <a:sym typeface="Arial"/>
              </a:defRPr>
            </a:lvl8pPr>
            <a:lvl9pPr marL="0" lvl="8" indent="0" algn="r">
              <a:lnSpc>
                <a:spcPct val="100000"/>
              </a:lnSpc>
              <a:spcBef>
                <a:spcPts val="0"/>
              </a:spcBef>
              <a:spcAft>
                <a:spcPts val="0"/>
              </a:spcAft>
              <a:buSzPts val="2400"/>
              <a:buNone/>
              <a:defRPr sz="3200" b="0" i="0" u="none" strike="noStrike" cap="none">
                <a:solidFill>
                  <a:srgbClr val="888888"/>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566204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6B007DB-BAC0-B5F7-CD3D-D722F4B0FC67}"/>
              </a:ext>
            </a:extLst>
          </p:cNvPr>
          <p:cNvSpPr/>
          <p:nvPr userDrawn="1"/>
        </p:nvSpPr>
        <p:spPr>
          <a:xfrm>
            <a:off x="0" y="6311900"/>
            <a:ext cx="12192000" cy="546100"/>
          </a:xfrm>
          <a:prstGeom prst="rect">
            <a:avLst/>
          </a:prstGeom>
          <a:solidFill>
            <a:srgbClr val="00A9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2" name="Title 1">
            <a:extLst>
              <a:ext uri="{FF2B5EF4-FFF2-40B4-BE49-F238E27FC236}">
                <a16:creationId xmlns:a16="http://schemas.microsoft.com/office/drawing/2014/main" id="{BECCE980-C7F7-E4BB-3D60-AC4227DD67A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3A45A55-EFF2-43B6-B7BF-52DAEFC6D4F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3DDE508-9D0D-1A12-5055-B8C9BE3463E1}"/>
              </a:ext>
            </a:extLst>
          </p:cNvPr>
          <p:cNvSpPr>
            <a:spLocks noGrp="1"/>
          </p:cNvSpPr>
          <p:nvPr>
            <p:ph type="dt" sz="half" idx="10"/>
          </p:nvPr>
        </p:nvSpPr>
        <p:spPr/>
        <p:txBody>
          <a:bodyPr/>
          <a:lstStyle>
            <a:lvl1pPr>
              <a:defRPr>
                <a:solidFill>
                  <a:schemeClr val="bg1"/>
                </a:solidFill>
              </a:defRPr>
            </a:lvl1pPr>
          </a:lstStyle>
          <a:p>
            <a:fld id="{CF8357B3-792D-45C8-A5E3-375CD2FC93EA}" type="datetime1">
              <a:rPr lang="en-GB" smtClean="0"/>
              <a:pPr/>
              <a:t>02/12/2024</a:t>
            </a:fld>
            <a:endParaRPr lang="en-GB" dirty="0"/>
          </a:p>
        </p:txBody>
      </p:sp>
      <p:sp>
        <p:nvSpPr>
          <p:cNvPr id="5" name="Footer Placeholder 4">
            <a:extLst>
              <a:ext uri="{FF2B5EF4-FFF2-40B4-BE49-F238E27FC236}">
                <a16:creationId xmlns:a16="http://schemas.microsoft.com/office/drawing/2014/main" id="{9060AB5E-027B-22C7-C21B-F11F469E42AB}"/>
              </a:ext>
            </a:extLst>
          </p:cNvPr>
          <p:cNvSpPr>
            <a:spLocks noGrp="1"/>
          </p:cNvSpPr>
          <p:nvPr>
            <p:ph type="ftr" sz="quarter" idx="11"/>
          </p:nvPr>
        </p:nvSpPr>
        <p:spPr/>
        <p:txBody>
          <a:bodyPr/>
          <a:lstStyle>
            <a:lvl1pPr>
              <a:defRPr>
                <a:solidFill>
                  <a:schemeClr val="bg1"/>
                </a:solidFill>
              </a:defRPr>
            </a:lvl1pPr>
          </a:lstStyle>
          <a:p>
            <a:endParaRPr lang="en-GB" dirty="0"/>
          </a:p>
        </p:txBody>
      </p:sp>
      <p:sp>
        <p:nvSpPr>
          <p:cNvPr id="6" name="Slide Number Placeholder 5">
            <a:extLst>
              <a:ext uri="{FF2B5EF4-FFF2-40B4-BE49-F238E27FC236}">
                <a16:creationId xmlns:a16="http://schemas.microsoft.com/office/drawing/2014/main" id="{79186FA1-5E26-507E-BD6D-3316D06DE8C6}"/>
              </a:ext>
            </a:extLst>
          </p:cNvPr>
          <p:cNvSpPr>
            <a:spLocks noGrp="1"/>
          </p:cNvSpPr>
          <p:nvPr>
            <p:ph type="sldNum" sz="quarter" idx="12"/>
          </p:nvPr>
        </p:nvSpPr>
        <p:spPr/>
        <p:txBody>
          <a:bodyPr/>
          <a:lstStyle>
            <a:lvl1pPr>
              <a:defRPr>
                <a:solidFill>
                  <a:schemeClr val="bg1"/>
                </a:solidFill>
              </a:defRPr>
            </a:lvl1pPr>
          </a:lstStyle>
          <a:p>
            <a:fld id="{1AE971F0-0CD2-4C47-8087-EBCE9716EA84}" type="slidenum">
              <a:rPr lang="en-GB" smtClean="0"/>
              <a:pPr/>
              <a:t>‹#›</a:t>
            </a:fld>
            <a:endParaRPr lang="en-GB" dirty="0"/>
          </a:p>
        </p:txBody>
      </p:sp>
    </p:spTree>
    <p:extLst>
      <p:ext uri="{BB962C8B-B14F-4D97-AF65-F5344CB8AC3E}">
        <p14:creationId xmlns:p14="http://schemas.microsoft.com/office/powerpoint/2010/main" val="3979668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s">
    <p:bg>
      <p:bgPr>
        <a:solidFill>
          <a:srgbClr val="004C6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E980-C7F7-E4BB-3D60-AC4227DD67AA}"/>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A3DDE508-9D0D-1A12-5055-B8C9BE3463E1}"/>
              </a:ext>
            </a:extLst>
          </p:cNvPr>
          <p:cNvSpPr>
            <a:spLocks noGrp="1"/>
          </p:cNvSpPr>
          <p:nvPr>
            <p:ph type="dt" sz="half" idx="10"/>
          </p:nvPr>
        </p:nvSpPr>
        <p:spPr/>
        <p:txBody>
          <a:bodyPr/>
          <a:lstStyle>
            <a:lvl1pPr>
              <a:defRPr>
                <a:solidFill>
                  <a:schemeClr val="bg1">
                    <a:lumMod val="65000"/>
                  </a:schemeClr>
                </a:solidFill>
              </a:defRPr>
            </a:lvl1pPr>
          </a:lstStyle>
          <a:p>
            <a:fld id="{CF8357B3-792D-45C8-A5E3-375CD2FC93EA}" type="datetime1">
              <a:rPr lang="en-GB" smtClean="0"/>
              <a:pPr/>
              <a:t>02/12/2024</a:t>
            </a:fld>
            <a:endParaRPr lang="en-GB"/>
          </a:p>
        </p:txBody>
      </p:sp>
      <p:sp>
        <p:nvSpPr>
          <p:cNvPr id="5" name="Footer Placeholder 4">
            <a:extLst>
              <a:ext uri="{FF2B5EF4-FFF2-40B4-BE49-F238E27FC236}">
                <a16:creationId xmlns:a16="http://schemas.microsoft.com/office/drawing/2014/main" id="{9060AB5E-027B-22C7-C21B-F11F469E42AB}"/>
              </a:ext>
            </a:extLst>
          </p:cNvPr>
          <p:cNvSpPr>
            <a:spLocks noGrp="1"/>
          </p:cNvSpPr>
          <p:nvPr>
            <p:ph type="ftr" sz="quarter" idx="11"/>
          </p:nvPr>
        </p:nvSpPr>
        <p:spPr/>
        <p:txBody>
          <a:bodyPr/>
          <a:lstStyle>
            <a:lvl1pPr>
              <a:defRPr>
                <a:solidFill>
                  <a:schemeClr val="bg1">
                    <a:lumMod val="65000"/>
                  </a:schemeClr>
                </a:solidFill>
              </a:defRPr>
            </a:lvl1pPr>
          </a:lstStyle>
          <a:p>
            <a:endParaRPr lang="en-GB"/>
          </a:p>
        </p:txBody>
      </p:sp>
      <p:sp>
        <p:nvSpPr>
          <p:cNvPr id="6" name="Slide Number Placeholder 5">
            <a:extLst>
              <a:ext uri="{FF2B5EF4-FFF2-40B4-BE49-F238E27FC236}">
                <a16:creationId xmlns:a16="http://schemas.microsoft.com/office/drawing/2014/main" id="{79186FA1-5E26-507E-BD6D-3316D06DE8C6}"/>
              </a:ext>
            </a:extLst>
          </p:cNvPr>
          <p:cNvSpPr>
            <a:spLocks noGrp="1"/>
          </p:cNvSpPr>
          <p:nvPr>
            <p:ph type="sldNum" sz="quarter" idx="12"/>
          </p:nvPr>
        </p:nvSpPr>
        <p:spPr/>
        <p:txBody>
          <a:bodyPr/>
          <a:lstStyle>
            <a:lvl1pPr>
              <a:defRPr>
                <a:solidFill>
                  <a:schemeClr val="bg1">
                    <a:lumMod val="65000"/>
                  </a:schemeClr>
                </a:solidFill>
              </a:defRPr>
            </a:lvl1pPr>
          </a:lstStyle>
          <a:p>
            <a:fld id="{1AE971F0-0CD2-4C47-8087-EBCE9716EA84}" type="slidenum">
              <a:rPr lang="en-GB" smtClean="0"/>
              <a:pPr/>
              <a:t>‹#›</a:t>
            </a:fld>
            <a:endParaRPr lang="en-GB" dirty="0"/>
          </a:p>
        </p:txBody>
      </p:sp>
      <p:pic>
        <p:nvPicPr>
          <p:cNvPr id="8" name="Graphic 7" descr="The following is a quote: ">
            <a:extLst>
              <a:ext uri="{FF2B5EF4-FFF2-40B4-BE49-F238E27FC236}">
                <a16:creationId xmlns:a16="http://schemas.microsoft.com/office/drawing/2014/main" id="{BBC1D34B-9075-8D03-3A5C-E7D33712D62A}"/>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4726" y="1825625"/>
            <a:ext cx="2084363" cy="2084363"/>
          </a:xfrm>
          <a:prstGeom prst="rect">
            <a:avLst/>
          </a:prstGeom>
        </p:spPr>
      </p:pic>
      <p:sp>
        <p:nvSpPr>
          <p:cNvPr id="10" name="Text Placeholder 9">
            <a:extLst>
              <a:ext uri="{FF2B5EF4-FFF2-40B4-BE49-F238E27FC236}">
                <a16:creationId xmlns:a16="http://schemas.microsoft.com/office/drawing/2014/main" id="{71D05262-A873-B471-8864-15D00174DECC}"/>
              </a:ext>
            </a:extLst>
          </p:cNvPr>
          <p:cNvSpPr>
            <a:spLocks noGrp="1"/>
          </p:cNvSpPr>
          <p:nvPr>
            <p:ph type="body" sz="quarter" idx="13"/>
          </p:nvPr>
        </p:nvSpPr>
        <p:spPr>
          <a:xfrm>
            <a:off x="2743200" y="2147888"/>
            <a:ext cx="8610600" cy="37957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dirty="0"/>
          </a:p>
        </p:txBody>
      </p:sp>
    </p:spTree>
    <p:extLst>
      <p:ext uri="{BB962C8B-B14F-4D97-AF65-F5344CB8AC3E}">
        <p14:creationId xmlns:p14="http://schemas.microsoft.com/office/powerpoint/2010/main" val="245861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24196-08E0-BC7A-8733-4E756A5FA64A}"/>
              </a:ext>
            </a:extLst>
          </p:cNvPr>
          <p:cNvSpPr>
            <a:spLocks noGrp="1"/>
          </p:cNvSpPr>
          <p:nvPr>
            <p:ph type="title"/>
          </p:nvPr>
        </p:nvSpPr>
        <p:spPr>
          <a:xfrm>
            <a:off x="831850" y="1709738"/>
            <a:ext cx="10515600" cy="2852737"/>
          </a:xfrm>
        </p:spPr>
        <p:txBody>
          <a:bodyPr anchor="b"/>
          <a:lstStyle>
            <a:lvl1pPr>
              <a:defRPr sz="6000">
                <a:solidFill>
                  <a:schemeClr val="accent3"/>
                </a:solidFill>
              </a:defRPr>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43DD4156-1D08-F755-3CB7-F04B4CB231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8A864EA-CCA9-EB4F-A84F-BE9D5F986369}"/>
              </a:ext>
            </a:extLst>
          </p:cNvPr>
          <p:cNvSpPr>
            <a:spLocks noGrp="1"/>
          </p:cNvSpPr>
          <p:nvPr>
            <p:ph type="dt" sz="half" idx="10"/>
          </p:nvPr>
        </p:nvSpPr>
        <p:spPr/>
        <p:txBody>
          <a:bodyPr/>
          <a:lstStyle>
            <a:lvl1pPr>
              <a:defRPr>
                <a:solidFill>
                  <a:schemeClr val="bg1">
                    <a:lumMod val="65000"/>
                  </a:schemeClr>
                </a:solidFill>
              </a:defRPr>
            </a:lvl1pPr>
          </a:lstStyle>
          <a:p>
            <a:fld id="{53F90AE9-7E54-4C99-8887-D88AF3524E1B}" type="datetime1">
              <a:rPr lang="en-GB" smtClean="0"/>
              <a:pPr/>
              <a:t>02/12/2024</a:t>
            </a:fld>
            <a:endParaRPr lang="en-GB"/>
          </a:p>
        </p:txBody>
      </p:sp>
      <p:sp>
        <p:nvSpPr>
          <p:cNvPr id="5" name="Footer Placeholder 4">
            <a:extLst>
              <a:ext uri="{FF2B5EF4-FFF2-40B4-BE49-F238E27FC236}">
                <a16:creationId xmlns:a16="http://schemas.microsoft.com/office/drawing/2014/main" id="{FD1BAC42-79B8-8591-472D-39FDD982E81E}"/>
              </a:ext>
            </a:extLst>
          </p:cNvPr>
          <p:cNvSpPr>
            <a:spLocks noGrp="1"/>
          </p:cNvSpPr>
          <p:nvPr>
            <p:ph type="ftr" sz="quarter" idx="11"/>
          </p:nvPr>
        </p:nvSpPr>
        <p:spPr/>
        <p:txBody>
          <a:bodyPr/>
          <a:lstStyle>
            <a:lvl1pPr>
              <a:defRPr>
                <a:solidFill>
                  <a:schemeClr val="bg1">
                    <a:lumMod val="65000"/>
                  </a:schemeClr>
                </a:solidFill>
              </a:defRPr>
            </a:lvl1pPr>
          </a:lstStyle>
          <a:p>
            <a:endParaRPr lang="en-GB"/>
          </a:p>
        </p:txBody>
      </p:sp>
      <p:sp>
        <p:nvSpPr>
          <p:cNvPr id="6" name="Slide Number Placeholder 5">
            <a:extLst>
              <a:ext uri="{FF2B5EF4-FFF2-40B4-BE49-F238E27FC236}">
                <a16:creationId xmlns:a16="http://schemas.microsoft.com/office/drawing/2014/main" id="{E39DDDC1-A48D-40A0-07DA-F99E091C3F22}"/>
              </a:ext>
            </a:extLst>
          </p:cNvPr>
          <p:cNvSpPr>
            <a:spLocks noGrp="1"/>
          </p:cNvSpPr>
          <p:nvPr>
            <p:ph type="sldNum" sz="quarter" idx="12"/>
          </p:nvPr>
        </p:nvSpPr>
        <p:spPr/>
        <p:txBody>
          <a:bodyPr/>
          <a:lstStyle>
            <a:lvl1pPr>
              <a:defRPr>
                <a:solidFill>
                  <a:schemeClr val="bg1">
                    <a:lumMod val="65000"/>
                  </a:schemeClr>
                </a:solidFill>
              </a:defRPr>
            </a:lvl1pPr>
          </a:lstStyle>
          <a:p>
            <a:fld id="{1AE971F0-0CD2-4C47-8087-EBCE9716EA84}" type="slidenum">
              <a:rPr lang="en-GB" smtClean="0"/>
              <a:pPr/>
              <a:t>‹#›</a:t>
            </a:fld>
            <a:endParaRPr lang="en-GB"/>
          </a:p>
        </p:txBody>
      </p:sp>
    </p:spTree>
    <p:extLst>
      <p:ext uri="{BB962C8B-B14F-4D97-AF65-F5344CB8AC3E}">
        <p14:creationId xmlns:p14="http://schemas.microsoft.com/office/powerpoint/2010/main" val="532789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24196-08E0-BC7A-8733-4E756A5FA64A}"/>
              </a:ext>
            </a:extLst>
          </p:cNvPr>
          <p:cNvSpPr>
            <a:spLocks noGrp="1"/>
          </p:cNvSpPr>
          <p:nvPr>
            <p:ph type="title"/>
          </p:nvPr>
        </p:nvSpPr>
        <p:spPr>
          <a:xfrm>
            <a:off x="831850" y="4816548"/>
            <a:ext cx="10515600" cy="1223851"/>
          </a:xfrm>
        </p:spPr>
        <p:txBody>
          <a:bodyPr anchor="b">
            <a:normAutofit/>
          </a:bodyPr>
          <a:lstStyle>
            <a:lvl1pPr algn="ctr">
              <a:defRPr sz="5400">
                <a:solidFill>
                  <a:schemeClr val="accent3"/>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18A864EA-CCA9-EB4F-A84F-BE9D5F986369}"/>
              </a:ext>
            </a:extLst>
          </p:cNvPr>
          <p:cNvSpPr>
            <a:spLocks noGrp="1"/>
          </p:cNvSpPr>
          <p:nvPr>
            <p:ph type="dt" sz="half" idx="10"/>
          </p:nvPr>
        </p:nvSpPr>
        <p:spPr/>
        <p:txBody>
          <a:bodyPr/>
          <a:lstStyle/>
          <a:p>
            <a:fld id="{53F90AE9-7E54-4C99-8887-D88AF3524E1B}" type="datetime1">
              <a:rPr lang="en-GB" smtClean="0"/>
              <a:t>02/12/2024</a:t>
            </a:fld>
            <a:endParaRPr lang="en-GB"/>
          </a:p>
        </p:txBody>
      </p:sp>
      <p:sp>
        <p:nvSpPr>
          <p:cNvPr id="5" name="Footer Placeholder 4">
            <a:extLst>
              <a:ext uri="{FF2B5EF4-FFF2-40B4-BE49-F238E27FC236}">
                <a16:creationId xmlns:a16="http://schemas.microsoft.com/office/drawing/2014/main" id="{FD1BAC42-79B8-8591-472D-39FDD982E8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9DDDC1-A48D-40A0-07DA-F99E091C3F22}"/>
              </a:ext>
            </a:extLst>
          </p:cNvPr>
          <p:cNvSpPr>
            <a:spLocks noGrp="1"/>
          </p:cNvSpPr>
          <p:nvPr>
            <p:ph type="sldNum" sz="quarter" idx="12"/>
          </p:nvPr>
        </p:nvSpPr>
        <p:spPr/>
        <p:txBody>
          <a:bodyPr/>
          <a:lstStyle/>
          <a:p>
            <a:fld id="{1AE971F0-0CD2-4C47-8087-EBCE9716EA84}" type="slidenum">
              <a:rPr lang="en-GB" smtClean="0"/>
              <a:t>‹#›</a:t>
            </a:fld>
            <a:endParaRPr lang="en-GB"/>
          </a:p>
        </p:txBody>
      </p:sp>
      <p:sp>
        <p:nvSpPr>
          <p:cNvPr id="8" name="Content Placeholder 7">
            <a:extLst>
              <a:ext uri="{FF2B5EF4-FFF2-40B4-BE49-F238E27FC236}">
                <a16:creationId xmlns:a16="http://schemas.microsoft.com/office/drawing/2014/main" id="{459A2BA5-1AB5-DB59-3C54-16713B4E4270}"/>
              </a:ext>
            </a:extLst>
          </p:cNvPr>
          <p:cNvSpPr>
            <a:spLocks noGrp="1"/>
          </p:cNvSpPr>
          <p:nvPr>
            <p:ph sz="quarter" idx="13"/>
          </p:nvPr>
        </p:nvSpPr>
        <p:spPr>
          <a:xfrm>
            <a:off x="2754313" y="712788"/>
            <a:ext cx="6794500" cy="41037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E"/>
          </a:p>
        </p:txBody>
      </p:sp>
    </p:spTree>
    <p:extLst>
      <p:ext uri="{BB962C8B-B14F-4D97-AF65-F5344CB8AC3E}">
        <p14:creationId xmlns:p14="http://schemas.microsoft.com/office/powerpoint/2010/main" val="4068118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B0BE543-0448-3A4C-5F33-EAD956CEEC4F}"/>
              </a:ext>
            </a:extLst>
          </p:cNvPr>
          <p:cNvSpPr/>
          <p:nvPr userDrawn="1"/>
        </p:nvSpPr>
        <p:spPr>
          <a:xfrm>
            <a:off x="0" y="6311900"/>
            <a:ext cx="12192000" cy="546100"/>
          </a:xfrm>
          <a:prstGeom prst="rect">
            <a:avLst/>
          </a:prstGeom>
          <a:solidFill>
            <a:srgbClr val="00A9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a:extLst>
              <a:ext uri="{FF2B5EF4-FFF2-40B4-BE49-F238E27FC236}">
                <a16:creationId xmlns:a16="http://schemas.microsoft.com/office/drawing/2014/main" id="{109FF7AA-B49C-D561-FA47-CB24D2FBF6F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5761E7E-A789-0692-DCFA-73EB3A13A57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C5CDC2F-840C-693F-493D-EB4B70B8294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52413D37-E198-0C87-31DE-C825CE017A07}"/>
              </a:ext>
            </a:extLst>
          </p:cNvPr>
          <p:cNvSpPr>
            <a:spLocks noGrp="1"/>
          </p:cNvSpPr>
          <p:nvPr>
            <p:ph type="dt" sz="half" idx="10"/>
          </p:nvPr>
        </p:nvSpPr>
        <p:spPr/>
        <p:txBody>
          <a:bodyPr/>
          <a:lstStyle/>
          <a:p>
            <a:fld id="{D764A6A6-A921-4A2A-98B6-101BBB6E441B}" type="datetime1">
              <a:rPr lang="en-GB" smtClean="0"/>
              <a:t>02/12/2024</a:t>
            </a:fld>
            <a:endParaRPr lang="en-GB"/>
          </a:p>
        </p:txBody>
      </p:sp>
      <p:sp>
        <p:nvSpPr>
          <p:cNvPr id="6" name="Footer Placeholder 5">
            <a:extLst>
              <a:ext uri="{FF2B5EF4-FFF2-40B4-BE49-F238E27FC236}">
                <a16:creationId xmlns:a16="http://schemas.microsoft.com/office/drawing/2014/main" id="{EF355D9D-23CD-C2B7-2CB9-63A7B666AAF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C84A3F-2DEF-A695-73CD-C8A79EDD75B4}"/>
              </a:ext>
            </a:extLst>
          </p:cNvPr>
          <p:cNvSpPr>
            <a:spLocks noGrp="1"/>
          </p:cNvSpPr>
          <p:nvPr>
            <p:ph type="sldNum" sz="quarter" idx="12"/>
          </p:nvPr>
        </p:nvSpPr>
        <p:spPr/>
        <p:txBody>
          <a:bodyPr/>
          <a:lstStyle/>
          <a:p>
            <a:fld id="{1AE971F0-0CD2-4C47-8087-EBCE9716EA84}" type="slidenum">
              <a:rPr lang="en-GB" smtClean="0"/>
              <a:t>‹#›</a:t>
            </a:fld>
            <a:endParaRPr lang="en-GB"/>
          </a:p>
        </p:txBody>
      </p:sp>
    </p:spTree>
    <p:extLst>
      <p:ext uri="{BB962C8B-B14F-4D97-AF65-F5344CB8AC3E}">
        <p14:creationId xmlns:p14="http://schemas.microsoft.com/office/powerpoint/2010/main" val="96718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57A7C-8356-9C4D-0FD4-A2809BBA22A6}"/>
              </a:ext>
            </a:extLst>
          </p:cNvPr>
          <p:cNvSpPr/>
          <p:nvPr userDrawn="1"/>
        </p:nvSpPr>
        <p:spPr>
          <a:xfrm>
            <a:off x="0" y="6311900"/>
            <a:ext cx="12192000" cy="546100"/>
          </a:xfrm>
          <a:prstGeom prst="rect">
            <a:avLst/>
          </a:prstGeom>
          <a:solidFill>
            <a:srgbClr val="00A9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a:extLst>
              <a:ext uri="{FF2B5EF4-FFF2-40B4-BE49-F238E27FC236}">
                <a16:creationId xmlns:a16="http://schemas.microsoft.com/office/drawing/2014/main" id="{8C23E5D6-F819-DF80-8C6A-FE0FD23685EF}"/>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40634751-4015-7A9E-A494-E4825F6D8A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DD0E5A5-4B18-9989-88ED-D6B31265D2D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7685D65-C667-2456-E06F-F0E68B2E5C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944F890-33E6-BD4B-978A-E4B20968B85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E26AA7C-81D8-7C95-3E01-76956024FF9F}"/>
              </a:ext>
            </a:extLst>
          </p:cNvPr>
          <p:cNvSpPr>
            <a:spLocks noGrp="1"/>
          </p:cNvSpPr>
          <p:nvPr>
            <p:ph type="dt" sz="half" idx="10"/>
          </p:nvPr>
        </p:nvSpPr>
        <p:spPr/>
        <p:txBody>
          <a:bodyPr/>
          <a:lstStyle/>
          <a:p>
            <a:fld id="{B86ED810-C173-4B0E-912A-A0CE5E563277}" type="datetime1">
              <a:rPr lang="en-GB" smtClean="0"/>
              <a:t>02/12/2024</a:t>
            </a:fld>
            <a:endParaRPr lang="en-GB"/>
          </a:p>
        </p:txBody>
      </p:sp>
      <p:sp>
        <p:nvSpPr>
          <p:cNvPr id="8" name="Footer Placeholder 7">
            <a:extLst>
              <a:ext uri="{FF2B5EF4-FFF2-40B4-BE49-F238E27FC236}">
                <a16:creationId xmlns:a16="http://schemas.microsoft.com/office/drawing/2014/main" id="{137830B1-02EA-A7DB-8FCF-32C06C3E0B2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E580A6F-5EBE-2DCC-8CCB-9F05EA6645C0}"/>
              </a:ext>
            </a:extLst>
          </p:cNvPr>
          <p:cNvSpPr>
            <a:spLocks noGrp="1"/>
          </p:cNvSpPr>
          <p:nvPr>
            <p:ph type="sldNum" sz="quarter" idx="12"/>
          </p:nvPr>
        </p:nvSpPr>
        <p:spPr/>
        <p:txBody>
          <a:bodyPr/>
          <a:lstStyle/>
          <a:p>
            <a:fld id="{1AE971F0-0CD2-4C47-8087-EBCE9716EA84}" type="slidenum">
              <a:rPr lang="en-GB" smtClean="0"/>
              <a:t>‹#›</a:t>
            </a:fld>
            <a:endParaRPr lang="en-GB"/>
          </a:p>
        </p:txBody>
      </p:sp>
    </p:spTree>
    <p:extLst>
      <p:ext uri="{BB962C8B-B14F-4D97-AF65-F5344CB8AC3E}">
        <p14:creationId xmlns:p14="http://schemas.microsoft.com/office/powerpoint/2010/main" val="3751188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C00E1A-F73B-4343-8C36-A161A0EDF3C9}"/>
              </a:ext>
            </a:extLst>
          </p:cNvPr>
          <p:cNvSpPr/>
          <p:nvPr userDrawn="1"/>
        </p:nvSpPr>
        <p:spPr>
          <a:xfrm>
            <a:off x="0" y="6311900"/>
            <a:ext cx="12192000" cy="546100"/>
          </a:xfrm>
          <a:prstGeom prst="rect">
            <a:avLst/>
          </a:prstGeom>
          <a:solidFill>
            <a:srgbClr val="00A9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a:extLst>
              <a:ext uri="{FF2B5EF4-FFF2-40B4-BE49-F238E27FC236}">
                <a16:creationId xmlns:a16="http://schemas.microsoft.com/office/drawing/2014/main" id="{7DCD2DC0-0D4F-4B0E-7C43-380735648227}"/>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11278B6D-6F61-EF5E-B5CC-F72AA2353D1E}"/>
              </a:ext>
            </a:extLst>
          </p:cNvPr>
          <p:cNvSpPr>
            <a:spLocks noGrp="1"/>
          </p:cNvSpPr>
          <p:nvPr>
            <p:ph type="dt" sz="half" idx="10"/>
          </p:nvPr>
        </p:nvSpPr>
        <p:spPr/>
        <p:txBody>
          <a:bodyPr/>
          <a:lstStyle/>
          <a:p>
            <a:fld id="{ECC13B55-8FCA-4DA4-AC78-B3100A5B2594}" type="datetime1">
              <a:rPr lang="en-GB" smtClean="0"/>
              <a:t>02/12/2024</a:t>
            </a:fld>
            <a:endParaRPr lang="en-GB"/>
          </a:p>
        </p:txBody>
      </p:sp>
      <p:sp>
        <p:nvSpPr>
          <p:cNvPr id="4" name="Footer Placeholder 3">
            <a:extLst>
              <a:ext uri="{FF2B5EF4-FFF2-40B4-BE49-F238E27FC236}">
                <a16:creationId xmlns:a16="http://schemas.microsoft.com/office/drawing/2014/main" id="{527A9D98-33BD-A8E4-155E-07D8B622BEE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C44C4ED-AE87-B167-6C8F-8D62A01C4EB1}"/>
              </a:ext>
            </a:extLst>
          </p:cNvPr>
          <p:cNvSpPr>
            <a:spLocks noGrp="1"/>
          </p:cNvSpPr>
          <p:nvPr>
            <p:ph type="sldNum" sz="quarter" idx="12"/>
          </p:nvPr>
        </p:nvSpPr>
        <p:spPr/>
        <p:txBody>
          <a:bodyPr/>
          <a:lstStyle/>
          <a:p>
            <a:fld id="{1AE971F0-0CD2-4C47-8087-EBCE9716EA84}" type="slidenum">
              <a:rPr lang="en-GB" smtClean="0"/>
              <a:t>‹#›</a:t>
            </a:fld>
            <a:endParaRPr lang="en-GB"/>
          </a:p>
        </p:txBody>
      </p:sp>
    </p:spTree>
    <p:extLst>
      <p:ext uri="{BB962C8B-B14F-4D97-AF65-F5344CB8AC3E}">
        <p14:creationId xmlns:p14="http://schemas.microsoft.com/office/powerpoint/2010/main" val="684876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DD81B3-DF2D-90A5-75B5-5F66A4EEC34E}"/>
              </a:ext>
            </a:extLst>
          </p:cNvPr>
          <p:cNvSpPr>
            <a:spLocks noGrp="1"/>
          </p:cNvSpPr>
          <p:nvPr>
            <p:ph type="dt" sz="half" idx="10"/>
          </p:nvPr>
        </p:nvSpPr>
        <p:spPr/>
        <p:txBody>
          <a:bodyPr/>
          <a:lstStyle/>
          <a:p>
            <a:fld id="{092FB2E9-2CC8-42D6-A769-E6AC2FC4FFA8}" type="datetime1">
              <a:rPr lang="en-GB" smtClean="0"/>
              <a:t>02/12/2024</a:t>
            </a:fld>
            <a:endParaRPr lang="en-GB"/>
          </a:p>
        </p:txBody>
      </p:sp>
      <p:sp>
        <p:nvSpPr>
          <p:cNvPr id="3" name="Footer Placeholder 2">
            <a:extLst>
              <a:ext uri="{FF2B5EF4-FFF2-40B4-BE49-F238E27FC236}">
                <a16:creationId xmlns:a16="http://schemas.microsoft.com/office/drawing/2014/main" id="{72500BE0-7239-DF9F-8152-6A89D5FD40E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6227DB2-2307-A467-49D2-43198D154921}"/>
              </a:ext>
            </a:extLst>
          </p:cNvPr>
          <p:cNvSpPr>
            <a:spLocks noGrp="1"/>
          </p:cNvSpPr>
          <p:nvPr>
            <p:ph type="sldNum" sz="quarter" idx="12"/>
          </p:nvPr>
        </p:nvSpPr>
        <p:spPr/>
        <p:txBody>
          <a:bodyPr/>
          <a:lstStyle/>
          <a:p>
            <a:fld id="{1AE971F0-0CD2-4C47-8087-EBCE9716EA84}" type="slidenum">
              <a:rPr lang="en-GB" smtClean="0"/>
              <a:t>‹#›</a:t>
            </a:fld>
            <a:endParaRPr lang="en-GB"/>
          </a:p>
        </p:txBody>
      </p:sp>
    </p:spTree>
    <p:extLst>
      <p:ext uri="{BB962C8B-B14F-4D97-AF65-F5344CB8AC3E}">
        <p14:creationId xmlns:p14="http://schemas.microsoft.com/office/powerpoint/2010/main" val="125082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E0A642-ABE6-FE0E-2BD1-AB0BC48CE2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E9047573-978D-7FA9-0D26-40779E9769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56631032-3BBA-DDD8-39F1-68FB671B8D3D}"/>
              </a:ext>
            </a:extLst>
          </p:cNvPr>
          <p:cNvSpPr>
            <a:spLocks noGrp="1"/>
          </p:cNvSpPr>
          <p:nvPr>
            <p:ph type="dt" sz="half" idx="2"/>
          </p:nvPr>
        </p:nvSpPr>
        <p:spPr>
          <a:xfrm>
            <a:off x="838200" y="6388249"/>
            <a:ext cx="2743200" cy="365125"/>
          </a:xfrm>
          <a:prstGeom prst="rect">
            <a:avLst/>
          </a:prstGeom>
        </p:spPr>
        <p:txBody>
          <a:bodyPr vert="horz" lIns="91440" tIns="45720" rIns="91440" bIns="45720" rtlCol="0" anchor="ctr"/>
          <a:lstStyle>
            <a:lvl1pPr algn="l">
              <a:defRPr sz="1200">
                <a:solidFill>
                  <a:schemeClr val="bg1"/>
                </a:solidFill>
              </a:defRPr>
            </a:lvl1pPr>
          </a:lstStyle>
          <a:p>
            <a:fld id="{A02127B0-3699-4D16-99C4-CE122436B0DA}" type="datetime1">
              <a:rPr lang="en-GB" smtClean="0"/>
              <a:pPr/>
              <a:t>02/12/2024</a:t>
            </a:fld>
            <a:endParaRPr lang="en-GB" dirty="0"/>
          </a:p>
        </p:txBody>
      </p:sp>
      <p:sp>
        <p:nvSpPr>
          <p:cNvPr id="5" name="Footer Placeholder 4">
            <a:extLst>
              <a:ext uri="{FF2B5EF4-FFF2-40B4-BE49-F238E27FC236}">
                <a16:creationId xmlns:a16="http://schemas.microsoft.com/office/drawing/2014/main" id="{B8C0B08B-CD62-82DF-7BC9-CCDE7E5B639E}"/>
              </a:ext>
            </a:extLst>
          </p:cNvPr>
          <p:cNvSpPr>
            <a:spLocks noGrp="1"/>
          </p:cNvSpPr>
          <p:nvPr>
            <p:ph type="ftr" sz="quarter" idx="3"/>
          </p:nvPr>
        </p:nvSpPr>
        <p:spPr>
          <a:xfrm>
            <a:off x="4038600" y="6388249"/>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GB"/>
          </a:p>
        </p:txBody>
      </p:sp>
      <p:sp>
        <p:nvSpPr>
          <p:cNvPr id="6" name="Slide Number Placeholder 5">
            <a:extLst>
              <a:ext uri="{FF2B5EF4-FFF2-40B4-BE49-F238E27FC236}">
                <a16:creationId xmlns:a16="http://schemas.microsoft.com/office/drawing/2014/main" id="{02D453A8-267C-532B-1CCE-A59D105FDAE1}"/>
              </a:ext>
            </a:extLst>
          </p:cNvPr>
          <p:cNvSpPr>
            <a:spLocks noGrp="1"/>
          </p:cNvSpPr>
          <p:nvPr>
            <p:ph type="sldNum" sz="quarter" idx="4"/>
          </p:nvPr>
        </p:nvSpPr>
        <p:spPr>
          <a:xfrm>
            <a:off x="8610600" y="6388249"/>
            <a:ext cx="2743200" cy="365125"/>
          </a:xfrm>
          <a:prstGeom prst="rect">
            <a:avLst/>
          </a:prstGeom>
        </p:spPr>
        <p:txBody>
          <a:bodyPr vert="horz" lIns="91440" tIns="45720" rIns="91440" bIns="45720" rtlCol="0" anchor="ctr"/>
          <a:lstStyle>
            <a:lvl1pPr algn="r">
              <a:defRPr sz="1600" b="1">
                <a:solidFill>
                  <a:schemeClr val="bg1"/>
                </a:solidFill>
              </a:defRPr>
            </a:lvl1pPr>
          </a:lstStyle>
          <a:p>
            <a:fld id="{1AE971F0-0CD2-4C47-8087-EBCE9716EA84}" type="slidenum">
              <a:rPr lang="en-GB" smtClean="0"/>
              <a:pPr/>
              <a:t>‹#›</a:t>
            </a:fld>
            <a:endParaRPr lang="en-GB"/>
          </a:p>
        </p:txBody>
      </p:sp>
    </p:spTree>
    <p:extLst>
      <p:ext uri="{BB962C8B-B14F-4D97-AF65-F5344CB8AC3E}">
        <p14:creationId xmlns:p14="http://schemas.microsoft.com/office/powerpoint/2010/main" val="2006714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61" r:id="rId5"/>
    <p:sldLayoutId id="2147483652" r:id="rId6"/>
    <p:sldLayoutId id="2147483653" r:id="rId7"/>
    <p:sldLayoutId id="2147483654" r:id="rId8"/>
    <p:sldLayoutId id="2147483655" r:id="rId9"/>
    <p:sldLayoutId id="2147483662" r:id="rId10"/>
    <p:sldLayoutId id="2147483656" r:id="rId11"/>
    <p:sldLayoutId id="2147483657" r:id="rId12"/>
    <p:sldLayoutId id="2147483658" r:id="rId13"/>
    <p:sldLayoutId id="2147483659" r:id="rId14"/>
    <p:sldLayoutId id="2147483663" r:id="rId15"/>
  </p:sldLayoutIdLst>
  <p:hf hdr="0" ftr="0" dt="0"/>
  <p:txStyles>
    <p:titleStyle>
      <a:lvl1pPr algn="l" defTabSz="914400" rtl="0" eaLnBrk="1" latinLnBrk="0" hangingPunct="1">
        <a:lnSpc>
          <a:spcPct val="90000"/>
        </a:lnSpc>
        <a:spcBef>
          <a:spcPct val="0"/>
        </a:spcBef>
        <a:buNone/>
        <a:defRPr sz="4400" b="1" kern="1200">
          <a:solidFill>
            <a:srgbClr val="004C6C"/>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hyperlink" Target="https://www.youtube.com/watch?v=_K1OsqCicBY"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9FA92C-B278-E264-6857-68AD13A165C3}"/>
              </a:ext>
            </a:extLst>
          </p:cNvPr>
          <p:cNvSpPr txBox="1">
            <a:spLocks noGrp="1"/>
          </p:cNvSpPr>
          <p:nvPr>
            <p:ph type="title" idx="4294967295"/>
          </p:nvPr>
        </p:nvSpPr>
        <p:spPr>
          <a:xfrm>
            <a:off x="247527" y="3271739"/>
            <a:ext cx="8064388" cy="132343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4000" b="1" i="0" u="none" strike="noStrike" kern="1200" cap="none" spc="0" normalizeH="0" baseline="0" noProof="0" dirty="0">
                <a:ln>
                  <a:noFill/>
                </a:ln>
                <a:solidFill>
                  <a:schemeClr val="bg1"/>
                </a:solidFill>
                <a:effectLst/>
                <a:uLnTx/>
                <a:uFillTx/>
                <a:latin typeface="Helvetica" panose="020B0604020202020204" pitchFamily="34" charset="0"/>
                <a:ea typeface="Open Sans ExtraBold"/>
                <a:cs typeface="Helvetica" panose="020B0604020202020204" pitchFamily="34" charset="0"/>
              </a:rPr>
              <a:t>Lesson 4 - Human activity Recognition and valve examples</a:t>
            </a:r>
            <a:endParaRPr kumimoji="0" lang="en-IE" sz="4000" b="1" i="0" u="none" strike="noStrike" kern="1200" cap="none" spc="0" normalizeH="0" baseline="0" noProof="0" dirty="0">
              <a:ln>
                <a:noFill/>
              </a:ln>
              <a:solidFill>
                <a:schemeClr val="bg1"/>
              </a:solidFill>
              <a:effectLst/>
              <a:uLnTx/>
              <a:uFillTx/>
              <a:latin typeface="Helvetica" panose="020B0604020202020204" pitchFamily="34" charset="0"/>
              <a:ea typeface="+mn-ea"/>
              <a:cs typeface="Helvetica" panose="020B0604020202020204" pitchFamily="34" charset="0"/>
            </a:endParaRPr>
          </a:p>
        </p:txBody>
      </p:sp>
      <p:sp>
        <p:nvSpPr>
          <p:cNvPr id="2" name="TextBox 1">
            <a:extLst>
              <a:ext uri="{FF2B5EF4-FFF2-40B4-BE49-F238E27FC236}">
                <a16:creationId xmlns:a16="http://schemas.microsoft.com/office/drawing/2014/main" id="{5095B2B8-2950-8DD8-56DA-577013182631}"/>
              </a:ext>
            </a:extLst>
          </p:cNvPr>
          <p:cNvSpPr txBox="1"/>
          <p:nvPr/>
        </p:nvSpPr>
        <p:spPr>
          <a:xfrm>
            <a:off x="247527" y="5370787"/>
            <a:ext cx="2185214" cy="523220"/>
          </a:xfrm>
          <a:prstGeom prst="rect">
            <a:avLst/>
          </a:prstGeom>
          <a:noFill/>
        </p:spPr>
        <p:txBody>
          <a:bodyPr wrap="none" rtlCol="0">
            <a:spAutoFit/>
          </a:bodyPr>
          <a:lstStyle/>
          <a:p>
            <a:r>
              <a:rPr lang="en-IE" sz="2800" dirty="0">
                <a:solidFill>
                  <a:schemeClr val="bg1"/>
                </a:solidFill>
              </a:rPr>
              <a:t>Luis Miralles</a:t>
            </a:r>
          </a:p>
        </p:txBody>
      </p:sp>
    </p:spTree>
    <p:extLst>
      <p:ext uri="{BB962C8B-B14F-4D97-AF65-F5344CB8AC3E}">
        <p14:creationId xmlns:p14="http://schemas.microsoft.com/office/powerpoint/2010/main" val="2740838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6"/>
          <p:cNvSpPr txBox="1">
            <a:spLocks noGrp="1"/>
          </p:cNvSpPr>
          <p:nvPr>
            <p:ph type="title"/>
          </p:nvPr>
        </p:nvSpPr>
        <p:spPr>
          <a:prstGeom prst="rect">
            <a:avLst/>
          </a:prstGeom>
          <a:noFill/>
          <a:ln>
            <a:noFill/>
          </a:ln>
        </p:spPr>
        <p:txBody>
          <a:bodyPr spcFirstLastPara="1" vert="horz" wrap="square" lIns="121900" tIns="60933" rIns="121900" bIns="60933" rtlCol="0" anchor="ctr" anchorCtr="0">
            <a:noAutofit/>
          </a:bodyPr>
          <a:lstStyle/>
          <a:p>
            <a:pPr algn="ctr">
              <a:spcBef>
                <a:spcPts val="0"/>
              </a:spcBef>
              <a:buClr>
                <a:srgbClr val="92D050"/>
              </a:buClr>
              <a:buSzPts val="3300"/>
            </a:pPr>
            <a:r>
              <a:rPr lang="en-GB" sz="4000">
                <a:solidFill>
                  <a:srgbClr val="92D050"/>
                </a:solidFill>
              </a:rPr>
              <a:t>AdaBoost Spectrum Probability Comparison</a:t>
            </a:r>
            <a:endParaRPr/>
          </a:p>
        </p:txBody>
      </p:sp>
      <p:sp>
        <p:nvSpPr>
          <p:cNvPr id="208" name="Google Shape;208;p36"/>
          <p:cNvSpPr txBox="1">
            <a:spLocks noGrp="1"/>
          </p:cNvSpPr>
          <p:nvPr>
            <p:ph type="sldNum" sz="quarter" idx="12"/>
          </p:nvPr>
        </p:nvSpPr>
        <p:spPr>
          <a:prstGeom prst="rect">
            <a:avLst/>
          </a:prstGeom>
          <a:noFill/>
          <a:ln>
            <a:noFill/>
          </a:ln>
        </p:spPr>
        <p:txBody>
          <a:bodyPr spcFirstLastPara="1" vert="horz" wrap="square" lIns="121900" tIns="60933" rIns="121900" bIns="60933" rtlCol="0" anchor="ctr" anchorCtr="0">
            <a:noAutofit/>
          </a:bodyPr>
          <a:lstStyle/>
          <a:p>
            <a:pPr>
              <a:buClr>
                <a:srgbClr val="000000"/>
              </a:buClr>
            </a:pPr>
            <a:fld id="{00000000-1234-1234-1234-123412341234}" type="slidenum">
              <a:rPr lang="en-GB"/>
              <a:pPr>
                <a:buClr>
                  <a:srgbClr val="000000"/>
                </a:buClr>
              </a:pPr>
              <a:t>10</a:t>
            </a:fld>
            <a:endParaRPr/>
          </a:p>
        </p:txBody>
      </p:sp>
      <p:pic>
        <p:nvPicPr>
          <p:cNvPr id="209" name="Google Shape;209;p36"/>
          <p:cNvPicPr preferRelativeResize="0"/>
          <p:nvPr/>
        </p:nvPicPr>
        <p:blipFill rotWithShape="1">
          <a:blip r:embed="rId3">
            <a:alphaModFix/>
          </a:blip>
          <a:srcRect/>
          <a:stretch/>
        </p:blipFill>
        <p:spPr>
          <a:xfrm>
            <a:off x="2508249" y="1810097"/>
            <a:ext cx="7562290" cy="3133829"/>
          </a:xfrm>
          <a:prstGeom prst="rect">
            <a:avLst/>
          </a:prstGeom>
          <a:noFill/>
          <a:ln>
            <a:solidFill>
              <a:schemeClr val="tx1"/>
            </a:solidFill>
          </a:ln>
        </p:spPr>
      </p:pic>
      <p:sp>
        <p:nvSpPr>
          <p:cNvPr id="210" name="Google Shape;210;p36"/>
          <p:cNvSpPr txBox="1"/>
          <p:nvPr/>
        </p:nvSpPr>
        <p:spPr>
          <a:xfrm>
            <a:off x="1174565" y="5519944"/>
            <a:ext cx="9548400" cy="640000"/>
          </a:xfrm>
          <a:prstGeom prst="rect">
            <a:avLst/>
          </a:prstGeom>
          <a:noFill/>
          <a:ln>
            <a:noFill/>
          </a:ln>
        </p:spPr>
        <p:txBody>
          <a:bodyPr spcFirstLastPara="1" wrap="square" lIns="121900" tIns="121900" rIns="121900" bIns="121900" anchor="t" anchorCtr="0">
            <a:noAutofit/>
          </a:bodyPr>
          <a:lstStyle/>
          <a:p>
            <a:r>
              <a:rPr lang="en-GB" sz="2000" dirty="0">
                <a:sym typeface="Calibri"/>
              </a:rPr>
              <a:t>AdaBoost seems much </a:t>
            </a:r>
            <a:r>
              <a:rPr lang="en-GB" sz="2000">
                <a:sym typeface="Calibri"/>
              </a:rPr>
              <a:t>better values </a:t>
            </a:r>
            <a:r>
              <a:rPr lang="en-GB" sz="2000" dirty="0">
                <a:sym typeface="Calibri"/>
              </a:rPr>
              <a:t>are more distributed along </a:t>
            </a:r>
            <a:r>
              <a:rPr lang="en-GB" sz="2000">
                <a:sym typeface="Calibri"/>
              </a:rPr>
              <a:t>the </a:t>
            </a:r>
            <a:r>
              <a:rPr lang="en-GB" sz="2000" dirty="0">
                <a:sym typeface="Calibri"/>
              </a:rPr>
              <a:t>X-axis</a:t>
            </a:r>
            <a:r>
              <a:rPr lang="en-GB" sz="2000">
                <a:sym typeface="Calibri"/>
              </a:rPr>
              <a:t>. </a:t>
            </a:r>
            <a:r>
              <a:rPr lang="en-GB" sz="2000" dirty="0">
                <a:sym typeface="Calibri"/>
              </a:rPr>
              <a:t>Spread is observed around 0.8 value.</a:t>
            </a:r>
            <a:endParaRPr sz="2000" dirty="0">
              <a:sym typeface="Calibri"/>
            </a:endParaRPr>
          </a:p>
        </p:txBody>
      </p:sp>
      <p:sp>
        <p:nvSpPr>
          <p:cNvPr id="211" name="Google Shape;211;p36"/>
          <p:cNvSpPr/>
          <p:nvPr/>
        </p:nvSpPr>
        <p:spPr>
          <a:xfrm rot="-5400000">
            <a:off x="7018563" y="4605173"/>
            <a:ext cx="640000" cy="321237"/>
          </a:xfrm>
          <a:prstGeom prst="rightArrow">
            <a:avLst>
              <a:gd name="adj1" fmla="val 50000"/>
              <a:gd name="adj2" fmla="val 5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highlight>
                <a:srgbClr val="000000"/>
              </a:highlight>
              <a:latin typeface="Calibri"/>
              <a:ea typeface="Calibri"/>
              <a:cs typeface="Calibri"/>
              <a:sym typeface="Calibri"/>
            </a:endParaRPr>
          </a:p>
        </p:txBody>
      </p:sp>
      <p:sp>
        <p:nvSpPr>
          <p:cNvPr id="3" name="Google Shape;211;p36">
            <a:extLst>
              <a:ext uri="{FF2B5EF4-FFF2-40B4-BE49-F238E27FC236}">
                <a16:creationId xmlns:a16="http://schemas.microsoft.com/office/drawing/2014/main" id="{07828B16-2F2E-D938-7A6C-90489F1DE9BA}"/>
              </a:ext>
            </a:extLst>
          </p:cNvPr>
          <p:cNvSpPr/>
          <p:nvPr/>
        </p:nvSpPr>
        <p:spPr>
          <a:xfrm rot="4303757">
            <a:off x="5716551" y="3677707"/>
            <a:ext cx="640000" cy="321237"/>
          </a:xfrm>
          <a:prstGeom prst="rightArrow">
            <a:avLst>
              <a:gd name="adj1" fmla="val 50000"/>
              <a:gd name="adj2" fmla="val 5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highlight>
                <a:srgbClr val="000000"/>
              </a:highlight>
              <a:latin typeface="Calibri"/>
              <a:ea typeface="Calibri"/>
              <a:cs typeface="Calibri"/>
              <a:sym typeface="Calibri"/>
            </a:endParaRPr>
          </a:p>
        </p:txBody>
      </p:sp>
      <p:sp>
        <p:nvSpPr>
          <p:cNvPr id="4" name="TextBox 3">
            <a:extLst>
              <a:ext uri="{FF2B5EF4-FFF2-40B4-BE49-F238E27FC236}">
                <a16:creationId xmlns:a16="http://schemas.microsoft.com/office/drawing/2014/main" id="{7FC5F230-F90B-2478-E0FF-718028427E1C}"/>
              </a:ext>
            </a:extLst>
          </p:cNvPr>
          <p:cNvSpPr txBox="1"/>
          <p:nvPr/>
        </p:nvSpPr>
        <p:spPr>
          <a:xfrm>
            <a:off x="4946929" y="2730680"/>
            <a:ext cx="1595309" cy="646331"/>
          </a:xfrm>
          <a:prstGeom prst="rect">
            <a:avLst/>
          </a:prstGeom>
          <a:noFill/>
        </p:spPr>
        <p:txBody>
          <a:bodyPr wrap="none" rtlCol="0">
            <a:spAutoFit/>
          </a:bodyPr>
          <a:lstStyle/>
          <a:p>
            <a:pPr algn="ctr"/>
            <a:r>
              <a:rPr lang="en-IE" dirty="0"/>
              <a:t>Original value</a:t>
            </a:r>
          </a:p>
          <a:p>
            <a:pPr algn="ctr"/>
            <a:r>
              <a:rPr lang="en-IE" dirty="0"/>
              <a:t>= 0.5</a:t>
            </a:r>
          </a:p>
        </p:txBody>
      </p:sp>
      <p:sp>
        <p:nvSpPr>
          <p:cNvPr id="5" name="TextBox 4">
            <a:extLst>
              <a:ext uri="{FF2B5EF4-FFF2-40B4-BE49-F238E27FC236}">
                <a16:creationId xmlns:a16="http://schemas.microsoft.com/office/drawing/2014/main" id="{D9674270-620C-6EC0-83AA-D17280D19F85}"/>
              </a:ext>
            </a:extLst>
          </p:cNvPr>
          <p:cNvSpPr txBox="1"/>
          <p:nvPr/>
        </p:nvSpPr>
        <p:spPr>
          <a:xfrm>
            <a:off x="5589062" y="5085792"/>
            <a:ext cx="3499002" cy="369332"/>
          </a:xfrm>
          <a:prstGeom prst="rect">
            <a:avLst/>
          </a:prstGeom>
          <a:noFill/>
        </p:spPr>
        <p:txBody>
          <a:bodyPr wrap="square" rtlCol="0">
            <a:spAutoFit/>
          </a:bodyPr>
          <a:lstStyle/>
          <a:p>
            <a:pPr algn="ctr"/>
            <a:r>
              <a:rPr lang="en-IE" dirty="0"/>
              <a:t>New value = 0.75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37"/>
          <p:cNvSpPr txBox="1">
            <a:spLocks noGrp="1"/>
          </p:cNvSpPr>
          <p:nvPr>
            <p:ph type="title"/>
          </p:nvPr>
        </p:nvSpPr>
        <p:spPr>
          <a:xfrm>
            <a:off x="817697" y="111972"/>
            <a:ext cx="10515600" cy="1325563"/>
          </a:xfrm>
          <a:prstGeom prst="rect">
            <a:avLst/>
          </a:prstGeom>
          <a:noFill/>
          <a:ln>
            <a:noFill/>
          </a:ln>
        </p:spPr>
        <p:txBody>
          <a:bodyPr spcFirstLastPara="1" vert="horz" wrap="square" lIns="121900" tIns="60933" rIns="121900" bIns="60933" rtlCol="0" anchor="ctr" anchorCtr="0">
            <a:noAutofit/>
          </a:bodyPr>
          <a:lstStyle/>
          <a:p>
            <a:pPr>
              <a:spcBef>
                <a:spcPts val="0"/>
              </a:spcBef>
              <a:buClr>
                <a:srgbClr val="92D050"/>
              </a:buClr>
              <a:buSzPts val="3240"/>
            </a:pPr>
            <a:r>
              <a:rPr lang="en-GB" sz="4000" dirty="0">
                <a:solidFill>
                  <a:srgbClr val="92D050"/>
                </a:solidFill>
              </a:rPr>
              <a:t>Summary of tuning cut-off parameter using AdaBoost</a:t>
            </a:r>
            <a:endParaRPr sz="3960" dirty="0"/>
          </a:p>
        </p:txBody>
      </p:sp>
      <p:sp>
        <p:nvSpPr>
          <p:cNvPr id="216" name="Google Shape;216;p37"/>
          <p:cNvSpPr txBox="1">
            <a:spLocks noGrp="1"/>
          </p:cNvSpPr>
          <p:nvPr>
            <p:ph type="sldNum" sz="quarter" idx="12"/>
          </p:nvPr>
        </p:nvSpPr>
        <p:spPr>
          <a:prstGeom prst="rect">
            <a:avLst/>
          </a:prstGeom>
          <a:noFill/>
          <a:ln>
            <a:noFill/>
          </a:ln>
        </p:spPr>
        <p:txBody>
          <a:bodyPr spcFirstLastPara="1" vert="horz" wrap="square" lIns="121900" tIns="60933" rIns="121900" bIns="60933" rtlCol="0" anchor="ctr" anchorCtr="0">
            <a:noAutofit/>
          </a:bodyPr>
          <a:lstStyle/>
          <a:p>
            <a:pPr>
              <a:buClr>
                <a:srgbClr val="000000"/>
              </a:buClr>
            </a:pPr>
            <a:fld id="{00000000-1234-1234-1234-123412341234}" type="slidenum">
              <a:rPr lang="en-GB"/>
              <a:pPr>
                <a:buClr>
                  <a:srgbClr val="000000"/>
                </a:buClr>
              </a:pPr>
              <a:t>11</a:t>
            </a:fld>
            <a:endParaRPr/>
          </a:p>
        </p:txBody>
      </p:sp>
      <p:pic>
        <p:nvPicPr>
          <p:cNvPr id="218" name="Google Shape;218;p37" title="Chart"/>
          <p:cNvPicPr preferRelativeResize="0"/>
          <p:nvPr/>
        </p:nvPicPr>
        <p:blipFill rotWithShape="1">
          <a:blip r:embed="rId3">
            <a:alphaModFix/>
          </a:blip>
          <a:srcRect l="88484" r="2444" b="78964"/>
          <a:stretch/>
        </p:blipFill>
        <p:spPr>
          <a:xfrm>
            <a:off x="7000667" y="1829120"/>
            <a:ext cx="880732" cy="1153288"/>
          </a:xfrm>
          <a:prstGeom prst="rect">
            <a:avLst/>
          </a:prstGeom>
          <a:noFill/>
          <a:ln>
            <a:noFill/>
          </a:ln>
        </p:spPr>
      </p:pic>
      <p:sp>
        <p:nvSpPr>
          <p:cNvPr id="220" name="Google Shape;220;p37"/>
          <p:cNvSpPr txBox="1"/>
          <p:nvPr/>
        </p:nvSpPr>
        <p:spPr>
          <a:xfrm>
            <a:off x="593682" y="5548666"/>
            <a:ext cx="10624000" cy="652400"/>
          </a:xfrm>
          <a:prstGeom prst="rect">
            <a:avLst/>
          </a:prstGeom>
          <a:noFill/>
          <a:ln>
            <a:noFill/>
          </a:ln>
        </p:spPr>
        <p:txBody>
          <a:bodyPr spcFirstLastPara="1" wrap="square" lIns="121900" tIns="121900" rIns="121900" bIns="121900" anchor="ctr" anchorCtr="0">
            <a:noAutofit/>
          </a:bodyPr>
          <a:lstStyle/>
          <a:p>
            <a:r>
              <a:rPr lang="en-GB" dirty="0">
                <a:sym typeface="Calibri"/>
              </a:rPr>
              <a:t>Criteria: Selecting Minimum Distance. Where distance is calculated as </a:t>
            </a:r>
            <a:r>
              <a:rPr lang="en-GB" dirty="0" err="1">
                <a:sym typeface="Calibri"/>
              </a:rPr>
              <a:t>Dist</a:t>
            </a:r>
            <a:r>
              <a:rPr lang="en-GB" dirty="0">
                <a:sym typeface="Calibri"/>
              </a:rPr>
              <a:t> = abs(Sens-Spec).</a:t>
            </a:r>
            <a:endParaRPr dirty="0">
              <a:sym typeface="Calibri"/>
            </a:endParaRPr>
          </a:p>
        </p:txBody>
      </p:sp>
      <p:grpSp>
        <p:nvGrpSpPr>
          <p:cNvPr id="221" name="Google Shape;221;p37"/>
          <p:cNvGrpSpPr/>
          <p:nvPr/>
        </p:nvGrpSpPr>
        <p:grpSpPr>
          <a:xfrm>
            <a:off x="1151487" y="1829120"/>
            <a:ext cx="5237297" cy="3343358"/>
            <a:chOff x="1596527" y="948750"/>
            <a:chExt cx="4909050" cy="3187500"/>
          </a:xfrm>
        </p:grpSpPr>
        <p:pic>
          <p:nvPicPr>
            <p:cNvPr id="222" name="Google Shape;222;p37" title="Chart"/>
            <p:cNvPicPr preferRelativeResize="0"/>
            <p:nvPr/>
          </p:nvPicPr>
          <p:blipFill rotWithShape="1">
            <a:blip r:embed="rId3">
              <a:alphaModFix/>
            </a:blip>
            <a:srcRect r="13035"/>
            <a:stretch/>
          </p:blipFill>
          <p:spPr>
            <a:xfrm>
              <a:off x="1596527" y="948750"/>
              <a:ext cx="4909050" cy="3187500"/>
            </a:xfrm>
            <a:prstGeom prst="rect">
              <a:avLst/>
            </a:prstGeom>
            <a:noFill/>
            <a:ln>
              <a:solidFill>
                <a:schemeClr val="tx1"/>
              </a:solidFill>
            </a:ln>
          </p:spPr>
        </p:pic>
        <p:cxnSp>
          <p:nvCxnSpPr>
            <p:cNvPr id="224" name="Google Shape;224;p37"/>
            <p:cNvCxnSpPr/>
            <p:nvPr/>
          </p:nvCxnSpPr>
          <p:spPr>
            <a:xfrm rot="10800000" flipH="1">
              <a:off x="3891525" y="1492050"/>
              <a:ext cx="229500" cy="448500"/>
            </a:xfrm>
            <a:prstGeom prst="straightConnector1">
              <a:avLst/>
            </a:prstGeom>
            <a:noFill/>
            <a:ln w="19050" cap="flat" cmpd="sng">
              <a:solidFill>
                <a:schemeClr val="tx1"/>
              </a:solidFill>
              <a:prstDash val="solid"/>
              <a:round/>
              <a:headEnd type="none" w="sm" len="sm"/>
              <a:tailEnd type="triangle" w="med" len="med"/>
            </a:ln>
          </p:spPr>
        </p:cxnSp>
        <p:sp>
          <p:nvSpPr>
            <p:cNvPr id="225" name="Google Shape;225;p37"/>
            <p:cNvSpPr txBox="1"/>
            <p:nvPr/>
          </p:nvSpPr>
          <p:spPr>
            <a:xfrm>
              <a:off x="3206125" y="1865275"/>
              <a:ext cx="1269600" cy="393600"/>
            </a:xfrm>
            <a:prstGeom prst="rect">
              <a:avLst/>
            </a:prstGeom>
            <a:noFill/>
            <a:ln>
              <a:noFill/>
            </a:ln>
          </p:spPr>
          <p:txBody>
            <a:bodyPr spcFirstLastPara="1" wrap="square" lIns="121900" tIns="121900" rIns="121900" bIns="121900" anchor="t" anchorCtr="0">
              <a:noAutofit/>
            </a:bodyPr>
            <a:lstStyle/>
            <a:p>
              <a:r>
                <a:rPr lang="en-GB" sz="2400" dirty="0">
                  <a:solidFill>
                    <a:srgbClr val="0000FF"/>
                  </a:solidFill>
                  <a:latin typeface="Calibri"/>
                  <a:ea typeface="Calibri"/>
                  <a:cs typeface="Calibri"/>
                  <a:sym typeface="Calibri"/>
                </a:rPr>
                <a:t>Cut-off: 0.740</a:t>
              </a:r>
              <a:endParaRPr sz="2400" dirty="0">
                <a:solidFill>
                  <a:srgbClr val="0000FF"/>
                </a:solidFill>
                <a:latin typeface="Calibri"/>
                <a:ea typeface="Calibri"/>
                <a:cs typeface="Calibri"/>
                <a:sym typeface="Calibri"/>
              </a:endParaRPr>
            </a:p>
          </p:txBody>
        </p:sp>
      </p:grpSp>
      <p:sp>
        <p:nvSpPr>
          <p:cNvPr id="226" name="Google Shape;226;p37"/>
          <p:cNvSpPr txBox="1"/>
          <p:nvPr/>
        </p:nvSpPr>
        <p:spPr>
          <a:xfrm>
            <a:off x="8493282" y="1888640"/>
            <a:ext cx="2724400" cy="306000"/>
          </a:xfrm>
          <a:prstGeom prst="rect">
            <a:avLst/>
          </a:prstGeom>
          <a:noFill/>
          <a:ln>
            <a:noFill/>
          </a:ln>
        </p:spPr>
        <p:txBody>
          <a:bodyPr spcFirstLastPara="1" wrap="square" lIns="121900" tIns="121900" rIns="121900" bIns="121900" anchor="ctr" anchorCtr="0">
            <a:noAutofit/>
          </a:bodyPr>
          <a:lstStyle/>
          <a:p>
            <a:r>
              <a:rPr lang="en-GB" sz="2133" b="1" dirty="0">
                <a:solidFill>
                  <a:srgbClr val="999999"/>
                </a:solidFill>
                <a:highlight>
                  <a:schemeClr val="lt1"/>
                </a:highlight>
                <a:latin typeface="Calibri"/>
                <a:ea typeface="Calibri"/>
                <a:cs typeface="Calibri"/>
                <a:sym typeface="Calibri"/>
              </a:rPr>
              <a:t>= abs(Sens-Spec)</a:t>
            </a:r>
            <a:endParaRPr sz="2133" b="1" dirty="0">
              <a:solidFill>
                <a:srgbClr val="999999"/>
              </a:solidFill>
              <a:highlight>
                <a:schemeClr val="lt1"/>
              </a:highlight>
              <a:latin typeface="Calibri"/>
              <a:ea typeface="Calibri"/>
              <a:cs typeface="Calibri"/>
              <a:sym typeface="Calibri"/>
            </a:endParaRPr>
          </a:p>
        </p:txBody>
      </p:sp>
      <p:sp>
        <p:nvSpPr>
          <p:cNvPr id="227" name="Google Shape;227;p37"/>
          <p:cNvSpPr txBox="1"/>
          <p:nvPr/>
        </p:nvSpPr>
        <p:spPr>
          <a:xfrm>
            <a:off x="9383600" y="3111253"/>
            <a:ext cx="386000" cy="423200"/>
          </a:xfrm>
          <a:prstGeom prst="rect">
            <a:avLst/>
          </a:prstGeom>
          <a:noFill/>
          <a:ln>
            <a:noFill/>
          </a:ln>
        </p:spPr>
        <p:txBody>
          <a:bodyPr spcFirstLastPara="1" wrap="square" lIns="121900" tIns="121900" rIns="121900" bIns="121900" anchor="t" anchorCtr="0">
            <a:noAutofit/>
          </a:bodyPr>
          <a:lstStyle/>
          <a:p>
            <a:r>
              <a:rPr lang="en-GB" sz="1600">
                <a:solidFill>
                  <a:schemeClr val="dk1"/>
                </a:solidFill>
                <a:latin typeface="Calibri"/>
                <a:ea typeface="Calibri"/>
                <a:cs typeface="Calibri"/>
                <a:sym typeface="Calibri"/>
              </a:rPr>
              <a:t>1</a:t>
            </a:r>
            <a:endParaRPr sz="1600">
              <a:solidFill>
                <a:schemeClr val="dk1"/>
              </a:solidFill>
              <a:latin typeface="Calibri"/>
              <a:ea typeface="Calibri"/>
              <a:cs typeface="Calibri"/>
              <a:sym typeface="Calibri"/>
            </a:endParaRPr>
          </a:p>
        </p:txBody>
      </p:sp>
      <p:sp>
        <p:nvSpPr>
          <p:cNvPr id="228" name="Google Shape;228;p37"/>
          <p:cNvSpPr txBox="1"/>
          <p:nvPr/>
        </p:nvSpPr>
        <p:spPr>
          <a:xfrm>
            <a:off x="7326733" y="3823153"/>
            <a:ext cx="2447200" cy="423200"/>
          </a:xfrm>
          <a:prstGeom prst="rect">
            <a:avLst/>
          </a:prstGeom>
          <a:noFill/>
          <a:ln>
            <a:noFill/>
          </a:ln>
        </p:spPr>
        <p:txBody>
          <a:bodyPr spcFirstLastPara="1" wrap="square" lIns="121900" tIns="121900" rIns="121900" bIns="121900" anchor="t" anchorCtr="0">
            <a:noAutofit/>
          </a:bodyPr>
          <a:lstStyle/>
          <a:p>
            <a:pPr algn="r"/>
            <a:r>
              <a:rPr lang="en-GB" sz="1600">
                <a:solidFill>
                  <a:schemeClr val="dk1"/>
                </a:solidFill>
                <a:latin typeface="Calibri"/>
                <a:ea typeface="Calibri"/>
                <a:cs typeface="Calibri"/>
                <a:sym typeface="Calibri"/>
              </a:rPr>
              <a:t>Threshold : 0.740</a:t>
            </a:r>
            <a:endParaRPr sz="1600">
              <a:solidFill>
                <a:schemeClr val="dk1"/>
              </a:solidFill>
              <a:latin typeface="Calibri"/>
              <a:ea typeface="Calibri"/>
              <a:cs typeface="Calibri"/>
              <a:sym typeface="Calibri"/>
            </a:endParaRPr>
          </a:p>
        </p:txBody>
      </p:sp>
      <p:sp>
        <p:nvSpPr>
          <p:cNvPr id="229" name="Google Shape;229;p37"/>
          <p:cNvSpPr txBox="1"/>
          <p:nvPr/>
        </p:nvSpPr>
        <p:spPr>
          <a:xfrm>
            <a:off x="9485200" y="4905553"/>
            <a:ext cx="386000" cy="423200"/>
          </a:xfrm>
          <a:prstGeom prst="rect">
            <a:avLst/>
          </a:prstGeom>
          <a:noFill/>
          <a:ln>
            <a:noFill/>
          </a:ln>
        </p:spPr>
        <p:txBody>
          <a:bodyPr spcFirstLastPara="1" wrap="square" lIns="121900" tIns="121900" rIns="121900" bIns="121900" anchor="t" anchorCtr="0">
            <a:noAutofit/>
          </a:bodyPr>
          <a:lstStyle/>
          <a:p>
            <a:r>
              <a:rPr lang="en-GB" sz="1600">
                <a:solidFill>
                  <a:schemeClr val="dk1"/>
                </a:solidFill>
                <a:latin typeface="Calibri"/>
                <a:ea typeface="Calibri"/>
                <a:cs typeface="Calibri"/>
                <a:sym typeface="Calibri"/>
              </a:rPr>
              <a:t>0</a:t>
            </a:r>
            <a:endParaRPr sz="1600">
              <a:solidFill>
                <a:schemeClr val="dk1"/>
              </a:solidFill>
              <a:latin typeface="Calibri"/>
              <a:ea typeface="Calibri"/>
              <a:cs typeface="Calibri"/>
              <a:sym typeface="Calibri"/>
            </a:endParaRPr>
          </a:p>
        </p:txBody>
      </p:sp>
      <p:graphicFrame>
        <p:nvGraphicFramePr>
          <p:cNvPr id="230" name="Google Shape;230;p37"/>
          <p:cNvGraphicFramePr/>
          <p:nvPr>
            <p:extLst>
              <p:ext uri="{D42A27DB-BD31-4B8C-83A1-F6EECF244321}">
                <p14:modId xmlns:p14="http://schemas.microsoft.com/office/powerpoint/2010/main" val="3405780539"/>
              </p:ext>
            </p:extLst>
          </p:nvPr>
        </p:nvGraphicFramePr>
        <p:xfrm>
          <a:off x="10007867" y="3345387"/>
          <a:ext cx="1478967" cy="1881767"/>
        </p:xfrm>
        <a:graphic>
          <a:graphicData uri="http://schemas.openxmlformats.org/drawingml/2006/table">
            <a:tbl>
              <a:tblPr>
                <a:noFill/>
              </a:tblPr>
              <a:tblGrid>
                <a:gridCol w="1478967">
                  <a:extLst>
                    <a:ext uri="{9D8B030D-6E8A-4147-A177-3AD203B41FA5}">
                      <a16:colId xmlns:a16="http://schemas.microsoft.com/office/drawing/2014/main" val="20000"/>
                    </a:ext>
                  </a:extLst>
                </a:gridCol>
              </a:tblGrid>
              <a:tr h="714200">
                <a:tc>
                  <a:txBody>
                    <a:bodyPr/>
                    <a:lstStyle/>
                    <a:p>
                      <a:pPr marL="0" marR="0" lvl="0" indent="0" algn="ctr" rtl="0">
                        <a:lnSpc>
                          <a:spcPct val="115000"/>
                        </a:lnSpc>
                        <a:spcBef>
                          <a:spcPts val="0"/>
                        </a:spcBef>
                        <a:spcAft>
                          <a:spcPts val="0"/>
                        </a:spcAft>
                        <a:buClr>
                          <a:schemeClr val="dk1"/>
                        </a:buClr>
                        <a:buSzPts val="1400"/>
                        <a:buFont typeface="Calibri"/>
                        <a:buNone/>
                      </a:pPr>
                      <a:r>
                        <a:rPr lang="en-GB" sz="1900" b="1" u="none" strike="noStrike" cap="none"/>
                        <a:t>Healthy</a:t>
                      </a:r>
                      <a:endParaRPr sz="1900" b="1" u="none" strike="noStrike" cap="none"/>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FF66"/>
                    </a:solidFill>
                  </a:tcPr>
                </a:tc>
                <a:extLst>
                  <a:ext uri="{0D108BD9-81ED-4DB2-BD59-A6C34878D82A}">
                    <a16:rowId xmlns:a16="http://schemas.microsoft.com/office/drawing/2014/main" val="10000"/>
                  </a:ext>
                </a:extLst>
              </a:tr>
              <a:tr h="1167567">
                <a:tc>
                  <a:txBody>
                    <a:bodyPr/>
                    <a:lstStyle/>
                    <a:p>
                      <a:pPr marL="0" marR="0" lvl="0" indent="0" algn="ctr" rtl="0">
                        <a:lnSpc>
                          <a:spcPct val="115000"/>
                        </a:lnSpc>
                        <a:spcBef>
                          <a:spcPts val="0"/>
                        </a:spcBef>
                        <a:spcAft>
                          <a:spcPts val="0"/>
                        </a:spcAft>
                        <a:buClr>
                          <a:schemeClr val="dk1"/>
                        </a:buClr>
                        <a:buSzPts val="1400"/>
                        <a:buFont typeface="Calibri"/>
                        <a:buNone/>
                      </a:pPr>
                      <a:r>
                        <a:rPr lang="en-GB" sz="1900" b="1" u="none" strike="noStrike" cap="none"/>
                        <a:t>Unhealthy</a:t>
                      </a:r>
                      <a:endParaRPr sz="1900" b="1" u="none" strike="noStrike" cap="none"/>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6666"/>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8"/>
          <p:cNvSpPr txBox="1">
            <a:spLocks noGrp="1"/>
          </p:cNvSpPr>
          <p:nvPr>
            <p:ph type="title"/>
          </p:nvPr>
        </p:nvSpPr>
        <p:spPr>
          <a:xfrm>
            <a:off x="838200" y="83025"/>
            <a:ext cx="10515600" cy="1325563"/>
          </a:xfrm>
          <a:prstGeom prst="rect">
            <a:avLst/>
          </a:prstGeom>
        </p:spPr>
        <p:txBody>
          <a:bodyPr spcFirstLastPara="1" vert="horz" wrap="square" lIns="121900" tIns="60933" rIns="121900" bIns="60933" rtlCol="0" anchor="ctr" anchorCtr="0">
            <a:noAutofit/>
          </a:bodyPr>
          <a:lstStyle/>
          <a:p>
            <a:pPr>
              <a:spcBef>
                <a:spcPts val="0"/>
              </a:spcBef>
            </a:pPr>
            <a:r>
              <a:rPr lang="en-GB" sz="3600" dirty="0">
                <a:solidFill>
                  <a:srgbClr val="92D050"/>
                </a:solidFill>
              </a:rPr>
              <a:t>Best cut-off parameter for AdaBoost leaving 15 valves out</a:t>
            </a:r>
            <a:endParaRPr sz="4000" b="0" dirty="0"/>
          </a:p>
        </p:txBody>
      </p:sp>
      <p:pic>
        <p:nvPicPr>
          <p:cNvPr id="236" name="Google Shape;236;p38"/>
          <p:cNvPicPr preferRelativeResize="0"/>
          <p:nvPr/>
        </p:nvPicPr>
        <p:blipFill>
          <a:blip r:embed="rId3">
            <a:alphaModFix/>
          </a:blip>
          <a:stretch>
            <a:fillRect/>
          </a:stretch>
        </p:blipFill>
        <p:spPr>
          <a:xfrm>
            <a:off x="838200" y="1421497"/>
            <a:ext cx="10547328" cy="4125367"/>
          </a:xfrm>
          <a:prstGeom prst="rect">
            <a:avLst/>
          </a:prstGeom>
          <a:noFill/>
          <a:ln>
            <a:noFill/>
          </a:ln>
        </p:spPr>
      </p:pic>
      <p:sp>
        <p:nvSpPr>
          <p:cNvPr id="237" name="Google Shape;237;p38"/>
          <p:cNvSpPr txBox="1"/>
          <p:nvPr/>
        </p:nvSpPr>
        <p:spPr>
          <a:xfrm>
            <a:off x="164200" y="5648963"/>
            <a:ext cx="11863600" cy="571600"/>
          </a:xfrm>
          <a:prstGeom prst="rect">
            <a:avLst/>
          </a:prstGeom>
          <a:noFill/>
          <a:ln>
            <a:noFill/>
          </a:ln>
        </p:spPr>
        <p:txBody>
          <a:bodyPr spcFirstLastPara="1" wrap="square" lIns="121900" tIns="121900" rIns="121900" bIns="121900" anchor="t" anchorCtr="0">
            <a:noAutofit/>
          </a:bodyPr>
          <a:lstStyle/>
          <a:p>
            <a:pPr>
              <a:lnSpc>
                <a:spcPct val="90000"/>
              </a:lnSpc>
            </a:pPr>
            <a:r>
              <a:rPr lang="en-GB" sz="2667" dirty="0">
                <a:latin typeface="Calibri"/>
                <a:ea typeface="Calibri"/>
                <a:cs typeface="Calibri"/>
                <a:sym typeface="Calibri"/>
              </a:rPr>
              <a:t>*SUM represents the summation of sensitivity and specificity.</a:t>
            </a:r>
            <a:endParaRPr sz="133" dirty="0"/>
          </a:p>
        </p:txBody>
      </p:sp>
      <p:sp>
        <p:nvSpPr>
          <p:cNvPr id="238" name="Google Shape;238;p38"/>
          <p:cNvSpPr/>
          <p:nvPr/>
        </p:nvSpPr>
        <p:spPr>
          <a:xfrm>
            <a:off x="4201733" y="3350030"/>
            <a:ext cx="1770800" cy="3704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9" name="Google Shape;239;p38"/>
          <p:cNvSpPr/>
          <p:nvPr/>
        </p:nvSpPr>
        <p:spPr>
          <a:xfrm>
            <a:off x="9991133" y="3350030"/>
            <a:ext cx="891600" cy="3704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5" name="Google Shape;245;p39"/>
          <p:cNvSpPr txBox="1">
            <a:spLocks noGrp="1"/>
          </p:cNvSpPr>
          <p:nvPr>
            <p:ph type="title"/>
          </p:nvPr>
        </p:nvSpPr>
        <p:spPr>
          <a:xfrm>
            <a:off x="838200" y="193340"/>
            <a:ext cx="10515600" cy="921007"/>
          </a:xfrm>
          <a:prstGeom prst="rect">
            <a:avLst/>
          </a:prstGeom>
          <a:noFill/>
          <a:ln>
            <a:noFill/>
          </a:ln>
        </p:spPr>
        <p:txBody>
          <a:bodyPr spcFirstLastPara="1" vert="horz" wrap="square" lIns="121900" tIns="60933" rIns="121900" bIns="60933" rtlCol="0" anchor="ctr" anchorCtr="0">
            <a:noAutofit/>
          </a:bodyPr>
          <a:lstStyle/>
          <a:p>
            <a:pPr algn="ctr">
              <a:spcBef>
                <a:spcPts val="0"/>
              </a:spcBef>
              <a:buClr>
                <a:srgbClr val="92D050"/>
              </a:buClr>
              <a:buSzPts val="3240"/>
            </a:pPr>
            <a:r>
              <a:rPr lang="en-GB" sz="3600" dirty="0">
                <a:solidFill>
                  <a:srgbClr val="92D050"/>
                </a:solidFill>
              </a:rPr>
              <a:t>AdaBoost Probability:</a:t>
            </a:r>
            <a:br>
              <a:rPr lang="en-GB" sz="3600" dirty="0">
                <a:solidFill>
                  <a:srgbClr val="92D050"/>
                </a:solidFill>
              </a:rPr>
            </a:br>
            <a:r>
              <a:rPr lang="en-GB" sz="3600" dirty="0">
                <a:solidFill>
                  <a:srgbClr val="92D050"/>
                </a:solidFill>
              </a:rPr>
              <a:t>Using a new cut-off value</a:t>
            </a:r>
            <a:endParaRPr sz="3600" b="0" dirty="0"/>
          </a:p>
        </p:txBody>
      </p:sp>
      <p:sp>
        <p:nvSpPr>
          <p:cNvPr id="244" name="Google Shape;244;p39"/>
          <p:cNvSpPr txBox="1">
            <a:spLocks noGrp="1"/>
          </p:cNvSpPr>
          <p:nvPr>
            <p:ph type="sldNum" sz="quarter" idx="12"/>
          </p:nvPr>
        </p:nvSpPr>
        <p:spPr>
          <a:prstGeom prst="rect">
            <a:avLst/>
          </a:prstGeom>
          <a:noFill/>
          <a:ln>
            <a:noFill/>
          </a:ln>
        </p:spPr>
        <p:txBody>
          <a:bodyPr spcFirstLastPara="1" vert="horz" wrap="square" lIns="121900" tIns="60933" rIns="121900" bIns="60933" rtlCol="0" anchor="ctr" anchorCtr="0">
            <a:noAutofit/>
          </a:bodyPr>
          <a:lstStyle/>
          <a:p>
            <a:pPr>
              <a:buClr>
                <a:srgbClr val="000000"/>
              </a:buClr>
            </a:pPr>
            <a:fld id="{00000000-1234-1234-1234-123412341234}" type="slidenum">
              <a:rPr lang="en-GB"/>
              <a:pPr>
                <a:buClr>
                  <a:srgbClr val="000000"/>
                </a:buClr>
              </a:pPr>
              <a:t>13</a:t>
            </a:fld>
            <a:endParaRPr/>
          </a:p>
        </p:txBody>
      </p:sp>
      <p:sp>
        <p:nvSpPr>
          <p:cNvPr id="246" name="Google Shape;246;p39"/>
          <p:cNvSpPr txBox="1"/>
          <p:nvPr/>
        </p:nvSpPr>
        <p:spPr>
          <a:xfrm>
            <a:off x="516900" y="3444867"/>
            <a:ext cx="2447200" cy="423200"/>
          </a:xfrm>
          <a:prstGeom prst="rect">
            <a:avLst/>
          </a:prstGeom>
          <a:noFill/>
          <a:ln>
            <a:noFill/>
          </a:ln>
        </p:spPr>
        <p:txBody>
          <a:bodyPr spcFirstLastPara="1" wrap="square" lIns="121900" tIns="121900" rIns="121900" bIns="121900" anchor="t" anchorCtr="0">
            <a:noAutofit/>
          </a:bodyPr>
          <a:lstStyle/>
          <a:p>
            <a:pPr algn="r"/>
            <a:r>
              <a:rPr lang="en-GB" sz="2400">
                <a:solidFill>
                  <a:schemeClr val="dk1"/>
                </a:solidFill>
                <a:latin typeface="Calibri"/>
                <a:ea typeface="Calibri"/>
                <a:cs typeface="Calibri"/>
                <a:sym typeface="Calibri"/>
              </a:rPr>
              <a:t>Threshold :</a:t>
            </a:r>
            <a:r>
              <a:rPr lang="en-GB" sz="2400" b="1">
                <a:solidFill>
                  <a:schemeClr val="dk1"/>
                </a:solidFill>
                <a:latin typeface="Calibri"/>
                <a:ea typeface="Calibri"/>
                <a:cs typeface="Calibri"/>
                <a:sym typeface="Calibri"/>
              </a:rPr>
              <a:t> 0.74</a:t>
            </a:r>
            <a:endParaRPr sz="2400" b="1">
              <a:solidFill>
                <a:schemeClr val="dk1"/>
              </a:solidFill>
              <a:latin typeface="Calibri"/>
              <a:ea typeface="Calibri"/>
              <a:cs typeface="Calibri"/>
              <a:sym typeface="Calibri"/>
            </a:endParaRPr>
          </a:p>
        </p:txBody>
      </p:sp>
      <p:sp>
        <p:nvSpPr>
          <p:cNvPr id="247" name="Google Shape;247;p39"/>
          <p:cNvSpPr txBox="1"/>
          <p:nvPr/>
        </p:nvSpPr>
        <p:spPr>
          <a:xfrm>
            <a:off x="1890917" y="3551933"/>
            <a:ext cx="4046800" cy="539200"/>
          </a:xfrm>
          <a:prstGeom prst="rect">
            <a:avLst/>
          </a:prstGeom>
          <a:noFill/>
          <a:ln>
            <a:noFill/>
          </a:ln>
        </p:spPr>
        <p:txBody>
          <a:bodyPr spcFirstLastPara="1" wrap="square" lIns="121900" tIns="121900" rIns="121900" bIns="121900" anchor="t" anchorCtr="0">
            <a:noAutofit/>
          </a:bodyPr>
          <a:lstStyle/>
          <a:p>
            <a:pPr algn="ctr">
              <a:lnSpc>
                <a:spcPct val="90000"/>
              </a:lnSpc>
              <a:spcBef>
                <a:spcPts val="1000"/>
              </a:spcBef>
              <a:spcAft>
                <a:spcPts val="2133"/>
              </a:spcAft>
              <a:buClr>
                <a:schemeClr val="dk1"/>
              </a:buClr>
              <a:buSzPts val="1400"/>
            </a:pPr>
            <a:r>
              <a:rPr lang="en-GB" sz="1867">
                <a:solidFill>
                  <a:schemeClr val="dk1"/>
                </a:solidFill>
                <a:latin typeface="Calibri"/>
                <a:ea typeface="Calibri"/>
                <a:cs typeface="Calibri"/>
                <a:sym typeface="Calibri"/>
              </a:rPr>
              <a:t>Prediction</a:t>
            </a:r>
            <a:endParaRPr sz="2400"/>
          </a:p>
        </p:txBody>
      </p:sp>
      <p:sp>
        <p:nvSpPr>
          <p:cNvPr id="248" name="Google Shape;248;p39"/>
          <p:cNvSpPr txBox="1"/>
          <p:nvPr/>
        </p:nvSpPr>
        <p:spPr>
          <a:xfrm rot="-5400000">
            <a:off x="-501967" y="4844383"/>
            <a:ext cx="2720400" cy="468400"/>
          </a:xfrm>
          <a:prstGeom prst="rect">
            <a:avLst/>
          </a:prstGeom>
          <a:noFill/>
          <a:ln>
            <a:noFill/>
          </a:ln>
        </p:spPr>
        <p:txBody>
          <a:bodyPr spcFirstLastPara="1" wrap="square" lIns="121900" tIns="121900" rIns="121900" bIns="121900" anchor="t" anchorCtr="0">
            <a:noAutofit/>
          </a:bodyPr>
          <a:lstStyle/>
          <a:p>
            <a:pPr algn="ctr">
              <a:lnSpc>
                <a:spcPct val="90000"/>
              </a:lnSpc>
              <a:spcBef>
                <a:spcPts val="1000"/>
              </a:spcBef>
              <a:spcAft>
                <a:spcPts val="2133"/>
              </a:spcAft>
              <a:buClr>
                <a:schemeClr val="dk1"/>
              </a:buClr>
              <a:buSzPts val="1400"/>
            </a:pPr>
            <a:r>
              <a:rPr lang="en-GB" sz="1867">
                <a:solidFill>
                  <a:schemeClr val="dk1"/>
                </a:solidFill>
                <a:latin typeface="Calibri"/>
                <a:ea typeface="Calibri"/>
                <a:cs typeface="Calibri"/>
                <a:sym typeface="Calibri"/>
              </a:rPr>
              <a:t>Actual</a:t>
            </a:r>
            <a:endParaRPr sz="2400"/>
          </a:p>
        </p:txBody>
      </p:sp>
      <p:graphicFrame>
        <p:nvGraphicFramePr>
          <p:cNvPr id="249" name="Google Shape;249;p39"/>
          <p:cNvGraphicFramePr/>
          <p:nvPr/>
        </p:nvGraphicFramePr>
        <p:xfrm>
          <a:off x="1257000" y="4197051"/>
          <a:ext cx="4046801" cy="1393246"/>
        </p:xfrm>
        <a:graphic>
          <a:graphicData uri="http://schemas.openxmlformats.org/drawingml/2006/table">
            <a:tbl>
              <a:tblPr>
                <a:noFill/>
              </a:tblPr>
              <a:tblGrid>
                <a:gridCol w="1371767">
                  <a:extLst>
                    <a:ext uri="{9D8B030D-6E8A-4147-A177-3AD203B41FA5}">
                      <a16:colId xmlns:a16="http://schemas.microsoft.com/office/drawing/2014/main" val="20000"/>
                    </a:ext>
                  </a:extLst>
                </a:gridCol>
                <a:gridCol w="1388967">
                  <a:extLst>
                    <a:ext uri="{9D8B030D-6E8A-4147-A177-3AD203B41FA5}">
                      <a16:colId xmlns:a16="http://schemas.microsoft.com/office/drawing/2014/main" val="20001"/>
                    </a:ext>
                  </a:extLst>
                </a:gridCol>
                <a:gridCol w="1286067">
                  <a:extLst>
                    <a:ext uri="{9D8B030D-6E8A-4147-A177-3AD203B41FA5}">
                      <a16:colId xmlns:a16="http://schemas.microsoft.com/office/drawing/2014/main" val="20002"/>
                    </a:ext>
                  </a:extLst>
                </a:gridCol>
              </a:tblGrid>
              <a:tr h="465712">
                <a:tc>
                  <a:txBody>
                    <a:bodyPr/>
                    <a:lstStyle/>
                    <a:p>
                      <a:pPr marL="0" marR="0" lvl="0" indent="0" algn="ctr" rtl="0">
                        <a:lnSpc>
                          <a:spcPct val="115000"/>
                        </a:lnSpc>
                        <a:spcBef>
                          <a:spcPts val="0"/>
                        </a:spcBef>
                        <a:spcAft>
                          <a:spcPts val="0"/>
                        </a:spcAft>
                        <a:buClr>
                          <a:schemeClr val="dk1"/>
                        </a:buClr>
                        <a:buSzPts val="1000"/>
                        <a:buFont typeface="Calibri"/>
                        <a:buNone/>
                      </a:pPr>
                      <a:endParaRPr sz="1300" u="none" strike="noStrike" cap="none"/>
                    </a:p>
                  </a:txBody>
                  <a:tcPr marL="121900" marR="121900" marT="121900" marB="121900" anchor="ctr">
                    <a:lnR w="9525" cap="flat" cmpd="sng">
                      <a:solidFill>
                        <a:srgbClr val="000000"/>
                      </a:solidFill>
                      <a:prstDash val="solid"/>
                      <a:round/>
                      <a:headEnd type="none" w="sm" len="sm"/>
                      <a:tailEnd type="none" w="sm" len="sm"/>
                    </a:lnR>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latin typeface="Calibri"/>
                          <a:ea typeface="Calibri"/>
                          <a:cs typeface="Calibri"/>
                          <a:sym typeface="Calibri"/>
                        </a:rPr>
                        <a:t>UnHealthy</a:t>
                      </a:r>
                      <a:endParaRPr sz="1300" u="none" strike="noStrike" cap="none">
                        <a:latin typeface="Calibri"/>
                        <a:ea typeface="Calibri"/>
                        <a:cs typeface="Calibri"/>
                        <a:sym typeface="Calibri"/>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latin typeface="Calibri"/>
                          <a:ea typeface="Calibri"/>
                          <a:cs typeface="Calibri"/>
                          <a:sym typeface="Calibri"/>
                        </a:rPr>
                        <a:t>Healthy</a:t>
                      </a:r>
                      <a:endParaRPr sz="1300" u="none" strike="noStrike" cap="none">
                        <a:latin typeface="Calibri"/>
                        <a:ea typeface="Calibri"/>
                        <a:cs typeface="Calibri"/>
                        <a:sym typeface="Calibri"/>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6600"/>
                    </a:solidFill>
                  </a:tcPr>
                </a:tc>
                <a:extLst>
                  <a:ext uri="{0D108BD9-81ED-4DB2-BD59-A6C34878D82A}">
                    <a16:rowId xmlns:a16="http://schemas.microsoft.com/office/drawing/2014/main" val="10000"/>
                  </a:ext>
                </a:extLst>
              </a:tr>
              <a:tr h="463767">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latin typeface="Calibri"/>
                          <a:ea typeface="Calibri"/>
                          <a:cs typeface="Calibri"/>
                          <a:sym typeface="Calibri"/>
                        </a:rPr>
                        <a:t>UnHealthy</a:t>
                      </a:r>
                      <a:endParaRPr sz="1300" u="none" strike="noStrike" cap="none">
                        <a:latin typeface="Calibri"/>
                        <a:ea typeface="Calibri"/>
                        <a:cs typeface="Calibri"/>
                        <a:sym typeface="Calibri"/>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latin typeface="Calibri"/>
                          <a:ea typeface="Calibri"/>
                          <a:cs typeface="Calibri"/>
                          <a:sym typeface="Calibri"/>
                        </a:rPr>
                        <a:t>3930</a:t>
                      </a:r>
                      <a:endParaRPr sz="1300" b="1" u="none" strike="noStrike" cap="none">
                        <a:latin typeface="Calibri"/>
                        <a:ea typeface="Calibri"/>
                        <a:cs typeface="Calibri"/>
                        <a:sym typeface="Calibri"/>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FF0000"/>
                        </a:buClr>
                        <a:buSzPts val="1000"/>
                        <a:buFont typeface="Calibri"/>
                        <a:buNone/>
                      </a:pPr>
                      <a:r>
                        <a:rPr lang="en-GB" sz="1300" b="1" u="none" strike="noStrike" cap="none">
                          <a:solidFill>
                            <a:srgbClr val="FF0000"/>
                          </a:solidFill>
                          <a:latin typeface="Calibri"/>
                          <a:ea typeface="Calibri"/>
                          <a:cs typeface="Calibri"/>
                          <a:sym typeface="Calibri"/>
                        </a:rPr>
                        <a:t>230</a:t>
                      </a:r>
                      <a:endParaRPr sz="1300" b="1" u="none" strike="noStrike" cap="none">
                        <a:solidFill>
                          <a:srgbClr val="FF0000"/>
                        </a:solidFill>
                        <a:latin typeface="Calibri"/>
                        <a:ea typeface="Calibri"/>
                        <a:cs typeface="Calibri"/>
                        <a:sym typeface="Calibri"/>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63767">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latin typeface="Calibri"/>
                          <a:ea typeface="Calibri"/>
                          <a:cs typeface="Calibri"/>
                          <a:sym typeface="Calibri"/>
                        </a:rPr>
                        <a:t>Healthy</a:t>
                      </a:r>
                      <a:endParaRPr sz="1300" u="none" strike="noStrike" cap="none">
                        <a:latin typeface="Calibri"/>
                        <a:ea typeface="Calibri"/>
                        <a:cs typeface="Calibri"/>
                        <a:sym typeface="Calibri"/>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6600"/>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latin typeface="Calibri"/>
                          <a:ea typeface="Calibri"/>
                          <a:cs typeface="Calibri"/>
                          <a:sym typeface="Calibri"/>
                        </a:rPr>
                        <a:t>3259</a:t>
                      </a:r>
                      <a:endParaRPr sz="1300" u="none" strike="noStrike" cap="none">
                        <a:latin typeface="Calibri"/>
                        <a:ea typeface="Calibri"/>
                        <a:cs typeface="Calibri"/>
                        <a:sym typeface="Calibri"/>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latin typeface="Calibri"/>
                          <a:ea typeface="Calibri"/>
                          <a:cs typeface="Calibri"/>
                          <a:sym typeface="Calibri"/>
                        </a:rPr>
                        <a:t>59061</a:t>
                      </a:r>
                      <a:endParaRPr sz="1300" b="1" u="none" strike="noStrike" cap="none">
                        <a:latin typeface="Calibri"/>
                        <a:ea typeface="Calibri"/>
                        <a:cs typeface="Calibri"/>
                        <a:sym typeface="Calibri"/>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250" name="Google Shape;250;p39"/>
          <p:cNvGraphicFramePr/>
          <p:nvPr/>
        </p:nvGraphicFramePr>
        <p:xfrm>
          <a:off x="323800" y="2077651"/>
          <a:ext cx="11360801" cy="1038201"/>
        </p:xfrm>
        <a:graphic>
          <a:graphicData uri="http://schemas.openxmlformats.org/drawingml/2006/table">
            <a:tbl>
              <a:tblPr>
                <a:noFill/>
              </a:tblPr>
              <a:tblGrid>
                <a:gridCol w="829533">
                  <a:extLst>
                    <a:ext uri="{9D8B030D-6E8A-4147-A177-3AD203B41FA5}">
                      <a16:colId xmlns:a16="http://schemas.microsoft.com/office/drawing/2014/main" val="20000"/>
                    </a:ext>
                  </a:extLst>
                </a:gridCol>
                <a:gridCol w="1009833">
                  <a:extLst>
                    <a:ext uri="{9D8B030D-6E8A-4147-A177-3AD203B41FA5}">
                      <a16:colId xmlns:a16="http://schemas.microsoft.com/office/drawing/2014/main" val="20001"/>
                    </a:ext>
                  </a:extLst>
                </a:gridCol>
                <a:gridCol w="589067">
                  <a:extLst>
                    <a:ext uri="{9D8B030D-6E8A-4147-A177-3AD203B41FA5}">
                      <a16:colId xmlns:a16="http://schemas.microsoft.com/office/drawing/2014/main" val="20002"/>
                    </a:ext>
                  </a:extLst>
                </a:gridCol>
                <a:gridCol w="817500">
                  <a:extLst>
                    <a:ext uri="{9D8B030D-6E8A-4147-A177-3AD203B41FA5}">
                      <a16:colId xmlns:a16="http://schemas.microsoft.com/office/drawing/2014/main" val="20003"/>
                    </a:ext>
                  </a:extLst>
                </a:gridCol>
                <a:gridCol w="817500">
                  <a:extLst>
                    <a:ext uri="{9D8B030D-6E8A-4147-A177-3AD203B41FA5}">
                      <a16:colId xmlns:a16="http://schemas.microsoft.com/office/drawing/2014/main" val="20004"/>
                    </a:ext>
                  </a:extLst>
                </a:gridCol>
                <a:gridCol w="601100">
                  <a:extLst>
                    <a:ext uri="{9D8B030D-6E8A-4147-A177-3AD203B41FA5}">
                      <a16:colId xmlns:a16="http://schemas.microsoft.com/office/drawing/2014/main" val="20005"/>
                    </a:ext>
                  </a:extLst>
                </a:gridCol>
                <a:gridCol w="601100">
                  <a:extLst>
                    <a:ext uri="{9D8B030D-6E8A-4147-A177-3AD203B41FA5}">
                      <a16:colId xmlns:a16="http://schemas.microsoft.com/office/drawing/2014/main" val="20006"/>
                    </a:ext>
                  </a:extLst>
                </a:gridCol>
                <a:gridCol w="637167">
                  <a:extLst>
                    <a:ext uri="{9D8B030D-6E8A-4147-A177-3AD203B41FA5}">
                      <a16:colId xmlns:a16="http://schemas.microsoft.com/office/drawing/2014/main" val="20007"/>
                    </a:ext>
                  </a:extLst>
                </a:gridCol>
                <a:gridCol w="601100">
                  <a:extLst>
                    <a:ext uri="{9D8B030D-6E8A-4147-A177-3AD203B41FA5}">
                      <a16:colId xmlns:a16="http://schemas.microsoft.com/office/drawing/2014/main" val="20008"/>
                    </a:ext>
                  </a:extLst>
                </a:gridCol>
                <a:gridCol w="601100">
                  <a:extLst>
                    <a:ext uri="{9D8B030D-6E8A-4147-A177-3AD203B41FA5}">
                      <a16:colId xmlns:a16="http://schemas.microsoft.com/office/drawing/2014/main" val="20009"/>
                    </a:ext>
                  </a:extLst>
                </a:gridCol>
                <a:gridCol w="601100">
                  <a:extLst>
                    <a:ext uri="{9D8B030D-6E8A-4147-A177-3AD203B41FA5}">
                      <a16:colId xmlns:a16="http://schemas.microsoft.com/office/drawing/2014/main" val="20010"/>
                    </a:ext>
                  </a:extLst>
                </a:gridCol>
                <a:gridCol w="601100">
                  <a:extLst>
                    <a:ext uri="{9D8B030D-6E8A-4147-A177-3AD203B41FA5}">
                      <a16:colId xmlns:a16="http://schemas.microsoft.com/office/drawing/2014/main" val="20011"/>
                    </a:ext>
                  </a:extLst>
                </a:gridCol>
                <a:gridCol w="565033">
                  <a:extLst>
                    <a:ext uri="{9D8B030D-6E8A-4147-A177-3AD203B41FA5}">
                      <a16:colId xmlns:a16="http://schemas.microsoft.com/office/drawing/2014/main" val="20012"/>
                    </a:ext>
                  </a:extLst>
                </a:gridCol>
                <a:gridCol w="372667">
                  <a:extLst>
                    <a:ext uri="{9D8B030D-6E8A-4147-A177-3AD203B41FA5}">
                      <a16:colId xmlns:a16="http://schemas.microsoft.com/office/drawing/2014/main" val="20013"/>
                    </a:ext>
                  </a:extLst>
                </a:gridCol>
                <a:gridCol w="468867">
                  <a:extLst>
                    <a:ext uri="{9D8B030D-6E8A-4147-A177-3AD203B41FA5}">
                      <a16:colId xmlns:a16="http://schemas.microsoft.com/office/drawing/2014/main" val="20014"/>
                    </a:ext>
                  </a:extLst>
                </a:gridCol>
                <a:gridCol w="468867">
                  <a:extLst>
                    <a:ext uri="{9D8B030D-6E8A-4147-A177-3AD203B41FA5}">
                      <a16:colId xmlns:a16="http://schemas.microsoft.com/office/drawing/2014/main" val="20015"/>
                    </a:ext>
                  </a:extLst>
                </a:gridCol>
                <a:gridCol w="577067">
                  <a:extLst>
                    <a:ext uri="{9D8B030D-6E8A-4147-A177-3AD203B41FA5}">
                      <a16:colId xmlns:a16="http://schemas.microsoft.com/office/drawing/2014/main" val="20016"/>
                    </a:ext>
                  </a:extLst>
                </a:gridCol>
                <a:gridCol w="601100">
                  <a:extLst>
                    <a:ext uri="{9D8B030D-6E8A-4147-A177-3AD203B41FA5}">
                      <a16:colId xmlns:a16="http://schemas.microsoft.com/office/drawing/2014/main" val="20017"/>
                    </a:ext>
                  </a:extLst>
                </a:gridCol>
              </a:tblGrid>
              <a:tr h="489267">
                <a:tc>
                  <a:txBody>
                    <a:bodyPr/>
                    <a:lstStyle/>
                    <a:p>
                      <a:pPr marL="0" marR="0" lvl="0" indent="0" algn="ctr" rtl="0">
                        <a:lnSpc>
                          <a:spcPct val="115000"/>
                        </a:lnSpc>
                        <a:spcBef>
                          <a:spcPts val="0"/>
                        </a:spcBef>
                        <a:spcAft>
                          <a:spcPts val="0"/>
                        </a:spcAft>
                        <a:buClr>
                          <a:srgbClr val="FFFFFF"/>
                        </a:buClr>
                        <a:buSzPts val="900"/>
                        <a:buFont typeface="Calibri"/>
                        <a:buNone/>
                      </a:pPr>
                      <a:r>
                        <a:rPr lang="en-GB" sz="1200" b="1" u="none" strike="noStrike" cap="none">
                          <a:solidFill>
                            <a:srgbClr val="FFFFFF"/>
                          </a:solidFill>
                          <a:latin typeface="Calibri"/>
                          <a:ea typeface="Calibri"/>
                          <a:cs typeface="Calibri"/>
                          <a:sym typeface="Calibri"/>
                        </a:rPr>
                        <a:t>Data type</a:t>
                      </a:r>
                      <a:endParaRPr sz="1200" b="1" u="none" strike="noStrike" cap="none">
                        <a:solidFill>
                          <a:srgbClr val="FFFFFF"/>
                        </a:solidFill>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FFFFFF"/>
                        </a:buClr>
                        <a:buSzPts val="900"/>
                        <a:buFont typeface="Calibri"/>
                        <a:buNone/>
                      </a:pPr>
                      <a:r>
                        <a:rPr lang="en-GB" sz="1200" b="1" u="none" strike="noStrike" cap="none">
                          <a:solidFill>
                            <a:srgbClr val="FFFFFF"/>
                          </a:solidFill>
                          <a:latin typeface="Calibri"/>
                          <a:ea typeface="Calibri"/>
                          <a:cs typeface="Calibri"/>
                          <a:sym typeface="Calibri"/>
                        </a:rPr>
                        <a:t>Leave N Out</a:t>
                      </a:r>
                      <a:endParaRPr sz="1200" b="1" u="none" strike="noStrike" cap="none">
                        <a:solidFill>
                          <a:srgbClr val="FFFFFF"/>
                        </a:solidFill>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FFFFFF"/>
                        </a:buClr>
                        <a:buSzPts val="900"/>
                        <a:buFont typeface="Calibri"/>
                        <a:buNone/>
                      </a:pPr>
                      <a:r>
                        <a:rPr lang="en-GB" sz="1200" b="1" u="none" strike="noStrike" cap="none">
                          <a:solidFill>
                            <a:srgbClr val="FFFFFF"/>
                          </a:solidFill>
                          <a:latin typeface="Calibri"/>
                          <a:ea typeface="Calibri"/>
                          <a:cs typeface="Calibri"/>
                          <a:sym typeface="Calibri"/>
                        </a:rPr>
                        <a:t>CutOff</a:t>
                      </a:r>
                      <a:endParaRPr sz="1200" b="1" u="none" strike="noStrike" cap="none">
                        <a:solidFill>
                          <a:srgbClr val="FFFFFF"/>
                        </a:solidFill>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FFFFFF"/>
                        </a:buClr>
                        <a:buSzPts val="900"/>
                        <a:buFont typeface="Calibri"/>
                        <a:buNone/>
                      </a:pPr>
                      <a:r>
                        <a:rPr lang="en-GB" sz="1200" b="1" u="none" strike="noStrike" cap="none">
                          <a:solidFill>
                            <a:srgbClr val="FFFFFF"/>
                          </a:solidFill>
                          <a:latin typeface="Calibri"/>
                          <a:ea typeface="Calibri"/>
                          <a:cs typeface="Calibri"/>
                          <a:sym typeface="Calibri"/>
                        </a:rPr>
                        <a:t>Dist</a:t>
                      </a:r>
                      <a:endParaRPr sz="1200" b="1" u="none" strike="noStrike" cap="none">
                        <a:solidFill>
                          <a:srgbClr val="FFFFFF"/>
                        </a:solidFill>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FFFFFF"/>
                        </a:buClr>
                        <a:buSzPts val="900"/>
                        <a:buFont typeface="Calibri"/>
                        <a:buNone/>
                      </a:pPr>
                      <a:r>
                        <a:rPr lang="en-GB" sz="1200" b="1" u="none" strike="noStrike" cap="none">
                          <a:solidFill>
                            <a:srgbClr val="FFFFFF"/>
                          </a:solidFill>
                          <a:latin typeface="Calibri"/>
                          <a:ea typeface="Calibri"/>
                          <a:cs typeface="Calibri"/>
                          <a:sym typeface="Calibri"/>
                        </a:rPr>
                        <a:t>Model</a:t>
                      </a:r>
                      <a:endParaRPr sz="1200" b="1" u="none" strike="noStrike" cap="none">
                        <a:solidFill>
                          <a:srgbClr val="FFFFFF"/>
                        </a:solidFill>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FFFFFF"/>
                        </a:buClr>
                        <a:buSzPts val="900"/>
                        <a:buFont typeface="Calibri"/>
                        <a:buNone/>
                      </a:pPr>
                      <a:r>
                        <a:rPr lang="en-GB" sz="1200" b="1" u="none" strike="noStrike" cap="none">
                          <a:solidFill>
                            <a:srgbClr val="FFFFFF"/>
                          </a:solidFill>
                          <a:latin typeface="Calibri"/>
                          <a:ea typeface="Calibri"/>
                          <a:cs typeface="Calibri"/>
                          <a:sym typeface="Calibri"/>
                        </a:rPr>
                        <a:t>Auc</a:t>
                      </a:r>
                      <a:endParaRPr sz="1200" b="1" u="none" strike="noStrike" cap="none">
                        <a:solidFill>
                          <a:srgbClr val="FFFFFF"/>
                        </a:solidFill>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FFFFFF"/>
                        </a:buClr>
                        <a:buSzPts val="900"/>
                        <a:buFont typeface="Calibri"/>
                        <a:buNone/>
                      </a:pPr>
                      <a:r>
                        <a:rPr lang="en-GB" sz="1200" b="1" u="none" strike="noStrike" cap="none">
                          <a:solidFill>
                            <a:srgbClr val="FFFFFF"/>
                          </a:solidFill>
                          <a:latin typeface="Calibri"/>
                          <a:ea typeface="Calibri"/>
                          <a:cs typeface="Calibri"/>
                          <a:sym typeface="Calibri"/>
                        </a:rPr>
                        <a:t>Acc</a:t>
                      </a:r>
                      <a:endParaRPr sz="1200" b="1" u="none" strike="noStrike" cap="none">
                        <a:solidFill>
                          <a:srgbClr val="FFFFFF"/>
                        </a:solidFill>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FFFFFF"/>
                        </a:buClr>
                        <a:buSzPts val="900"/>
                        <a:buFont typeface="Calibri"/>
                        <a:buNone/>
                      </a:pPr>
                      <a:r>
                        <a:rPr lang="en-GB" sz="1200" b="1" u="none" strike="noStrike" cap="none">
                          <a:solidFill>
                            <a:srgbClr val="FFFFFF"/>
                          </a:solidFill>
                          <a:latin typeface="Calibri"/>
                          <a:ea typeface="Calibri"/>
                          <a:cs typeface="Calibri"/>
                          <a:sym typeface="Calibri"/>
                        </a:rPr>
                        <a:t>AvgAcc</a:t>
                      </a:r>
                      <a:endParaRPr sz="1200" b="1" u="none" strike="noStrike" cap="none">
                        <a:solidFill>
                          <a:srgbClr val="FFFFFF"/>
                        </a:solidFill>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FFFFFF"/>
                        </a:buClr>
                        <a:buSzPts val="900"/>
                        <a:buFont typeface="Calibri"/>
                        <a:buNone/>
                      </a:pPr>
                      <a:r>
                        <a:rPr lang="en-GB" sz="1200" b="1" u="none" strike="noStrike" cap="none">
                          <a:solidFill>
                            <a:srgbClr val="FFFFFF"/>
                          </a:solidFill>
                          <a:latin typeface="Calibri"/>
                          <a:ea typeface="Calibri"/>
                          <a:cs typeface="Calibri"/>
                          <a:sym typeface="Calibri"/>
                        </a:rPr>
                        <a:t>Sens</a:t>
                      </a:r>
                      <a:endParaRPr sz="1200" b="1" u="none" strike="noStrike" cap="none">
                        <a:solidFill>
                          <a:srgbClr val="FFFFFF"/>
                        </a:solidFill>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FFFFFF"/>
                        </a:buClr>
                        <a:buSzPts val="900"/>
                        <a:buFont typeface="Calibri"/>
                        <a:buNone/>
                      </a:pPr>
                      <a:r>
                        <a:rPr lang="en-GB" sz="1200" b="1" u="none" strike="noStrike" cap="none">
                          <a:solidFill>
                            <a:srgbClr val="FFFFFF"/>
                          </a:solidFill>
                          <a:latin typeface="Calibri"/>
                          <a:ea typeface="Calibri"/>
                          <a:cs typeface="Calibri"/>
                          <a:sym typeface="Calibri"/>
                        </a:rPr>
                        <a:t>Spec</a:t>
                      </a:r>
                      <a:endParaRPr sz="1200" b="1" u="none" strike="noStrike" cap="none">
                        <a:solidFill>
                          <a:srgbClr val="FFFFFF"/>
                        </a:solidFill>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FFFFFF"/>
                        </a:buClr>
                        <a:buSzPts val="900"/>
                        <a:buFont typeface="Calibri"/>
                        <a:buNone/>
                      </a:pPr>
                      <a:r>
                        <a:rPr lang="en-GB" sz="1200" b="1" u="none" strike="noStrike" cap="none">
                          <a:solidFill>
                            <a:srgbClr val="FFFFFF"/>
                          </a:solidFill>
                          <a:latin typeface="Calibri"/>
                          <a:ea typeface="Calibri"/>
                          <a:cs typeface="Calibri"/>
                          <a:sym typeface="Calibri"/>
                        </a:rPr>
                        <a:t>Prec</a:t>
                      </a:r>
                      <a:endParaRPr sz="1200" b="1" u="none" strike="noStrike" cap="none">
                        <a:solidFill>
                          <a:srgbClr val="FFFFFF"/>
                        </a:solidFill>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FFFFFF"/>
                        </a:buClr>
                        <a:buSzPts val="900"/>
                        <a:buFont typeface="Calibri"/>
                        <a:buNone/>
                      </a:pPr>
                      <a:r>
                        <a:rPr lang="en-GB" sz="1200" b="1" u="none" strike="noStrike" cap="none">
                          <a:solidFill>
                            <a:srgbClr val="FFFFFF"/>
                          </a:solidFill>
                          <a:latin typeface="Calibri"/>
                          <a:ea typeface="Calibri"/>
                          <a:cs typeface="Calibri"/>
                          <a:sym typeface="Calibri"/>
                        </a:rPr>
                        <a:t>F1</a:t>
                      </a:r>
                      <a:endParaRPr sz="1200" b="1" u="none" strike="noStrike" cap="none">
                        <a:solidFill>
                          <a:srgbClr val="FFFFFF"/>
                        </a:solidFill>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FFFFFF"/>
                        </a:buClr>
                        <a:buSzPts val="900"/>
                        <a:buFont typeface="Calibri"/>
                        <a:buNone/>
                      </a:pPr>
                      <a:r>
                        <a:rPr lang="en-GB" sz="1200" b="1" u="none" strike="noStrike" cap="none">
                          <a:solidFill>
                            <a:srgbClr val="FFFFFF"/>
                          </a:solidFill>
                          <a:latin typeface="Calibri"/>
                          <a:ea typeface="Calibri"/>
                          <a:cs typeface="Calibri"/>
                          <a:sym typeface="Calibri"/>
                        </a:rPr>
                        <a:t>TP</a:t>
                      </a:r>
                      <a:endParaRPr sz="1200" b="1" u="none" strike="noStrike" cap="none">
                        <a:solidFill>
                          <a:srgbClr val="FFFFFF"/>
                        </a:solidFill>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FFFFFF"/>
                        </a:buClr>
                        <a:buSzPts val="900"/>
                        <a:buFont typeface="Calibri"/>
                        <a:buNone/>
                      </a:pPr>
                      <a:r>
                        <a:rPr lang="en-GB" sz="1200" b="1" u="none" strike="noStrike" cap="none">
                          <a:solidFill>
                            <a:srgbClr val="FFFFFF"/>
                          </a:solidFill>
                          <a:latin typeface="Calibri"/>
                          <a:ea typeface="Calibri"/>
                          <a:cs typeface="Calibri"/>
                          <a:sym typeface="Calibri"/>
                        </a:rPr>
                        <a:t>FP</a:t>
                      </a:r>
                      <a:endParaRPr sz="1200" b="1" u="none" strike="noStrike" cap="none">
                        <a:solidFill>
                          <a:srgbClr val="FFFFFF"/>
                        </a:solidFill>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FFFFFF"/>
                        </a:buClr>
                        <a:buSzPts val="900"/>
                        <a:buFont typeface="Calibri"/>
                        <a:buNone/>
                      </a:pPr>
                      <a:r>
                        <a:rPr lang="en-GB" sz="1200" b="1" u="none" strike="noStrike" cap="none">
                          <a:solidFill>
                            <a:srgbClr val="FFFFFF"/>
                          </a:solidFill>
                          <a:latin typeface="Calibri"/>
                          <a:ea typeface="Calibri"/>
                          <a:cs typeface="Calibri"/>
                          <a:sym typeface="Calibri"/>
                        </a:rPr>
                        <a:t>FN</a:t>
                      </a:r>
                      <a:endParaRPr sz="1200" b="1" u="none" strike="noStrike" cap="none">
                        <a:solidFill>
                          <a:srgbClr val="FFFFFF"/>
                        </a:solidFill>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FFFFFF"/>
                        </a:buClr>
                        <a:buSzPts val="900"/>
                        <a:buFont typeface="Calibri"/>
                        <a:buNone/>
                      </a:pPr>
                      <a:r>
                        <a:rPr lang="en-GB" sz="1200" b="1" u="none" strike="noStrike" cap="none">
                          <a:solidFill>
                            <a:srgbClr val="FFFFFF"/>
                          </a:solidFill>
                          <a:latin typeface="Calibri"/>
                          <a:ea typeface="Calibri"/>
                          <a:cs typeface="Calibri"/>
                          <a:sym typeface="Calibri"/>
                        </a:rPr>
                        <a:t>TN</a:t>
                      </a:r>
                      <a:endParaRPr sz="1200" b="1" u="none" strike="noStrike" cap="none">
                        <a:solidFill>
                          <a:srgbClr val="FFFFFF"/>
                        </a:solidFill>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FFFFFF"/>
                        </a:buClr>
                        <a:buSzPts val="900"/>
                        <a:buFont typeface="Calibri"/>
                        <a:buNone/>
                      </a:pPr>
                      <a:r>
                        <a:rPr lang="en-GB" sz="1200" b="1" u="none" strike="noStrike" cap="none">
                          <a:solidFill>
                            <a:srgbClr val="FFFFFF"/>
                          </a:solidFill>
                          <a:latin typeface="Calibri"/>
                          <a:ea typeface="Calibri"/>
                          <a:cs typeface="Calibri"/>
                          <a:sym typeface="Calibri"/>
                        </a:rPr>
                        <a:t>TOTAL</a:t>
                      </a:r>
                      <a:endParaRPr sz="1200" b="1" u="none" strike="noStrike" cap="none">
                        <a:solidFill>
                          <a:srgbClr val="FFFFFF"/>
                        </a:solidFill>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tc>
                  <a:txBody>
                    <a:bodyPr/>
                    <a:lstStyle/>
                    <a:p>
                      <a:pPr marL="0" marR="0" lvl="0" indent="0" algn="ctr" rtl="0">
                        <a:lnSpc>
                          <a:spcPct val="115000"/>
                        </a:lnSpc>
                        <a:spcBef>
                          <a:spcPts val="0"/>
                        </a:spcBef>
                        <a:spcAft>
                          <a:spcPts val="0"/>
                        </a:spcAft>
                        <a:buClr>
                          <a:srgbClr val="FFFFFF"/>
                        </a:buClr>
                        <a:buSzPts val="900"/>
                        <a:buFont typeface="Calibri"/>
                        <a:buNone/>
                      </a:pPr>
                      <a:r>
                        <a:rPr lang="en-GB" sz="1200" b="1" u="none" strike="noStrike" cap="none">
                          <a:solidFill>
                            <a:srgbClr val="FFFFFF"/>
                          </a:solidFill>
                          <a:latin typeface="Calibri"/>
                          <a:ea typeface="Calibri"/>
                          <a:cs typeface="Calibri"/>
                          <a:sym typeface="Calibri"/>
                        </a:rPr>
                        <a:t>TIME</a:t>
                      </a:r>
                      <a:endParaRPr sz="1200" b="1" u="none" strike="noStrike" cap="none">
                        <a:solidFill>
                          <a:srgbClr val="FFFFFF"/>
                        </a:solidFill>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274467">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Derived</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100</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0.74</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0.003</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b="1" u="none" strike="noStrike" cap="none">
                          <a:latin typeface="Calibri"/>
                          <a:ea typeface="Calibri"/>
                          <a:cs typeface="Calibri"/>
                          <a:sym typeface="Calibri"/>
                        </a:rPr>
                        <a:t>AdaBoost</a:t>
                      </a:r>
                      <a:endParaRPr sz="1200" b="1"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0.9836</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0.9475</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0.9462</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0.9477</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0.9447</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0.9961</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0.9713</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59061</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230</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3259</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3930</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66480</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117.54</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74467">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Derived</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100</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0.925</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0.0008</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b="1" u="none" strike="noStrike" cap="none">
                          <a:latin typeface="Calibri"/>
                          <a:ea typeface="Calibri"/>
                          <a:cs typeface="Calibri"/>
                          <a:sym typeface="Calibri"/>
                        </a:rPr>
                        <a:t>RandFst</a:t>
                      </a:r>
                      <a:endParaRPr sz="1200" b="1"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00"/>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0.9843</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0.9495</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0.9492</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0.9496</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0.9488</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0.9964</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0.9724</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59179</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213</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3141</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b="1" u="none" strike="noStrike" cap="none">
                          <a:latin typeface="Calibri"/>
                          <a:ea typeface="Calibri"/>
                          <a:cs typeface="Calibri"/>
                          <a:sym typeface="Calibri"/>
                        </a:rPr>
                        <a:t>3947</a:t>
                      </a:r>
                      <a:endParaRPr sz="1200" b="1"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66480</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chemeClr val="dk1"/>
                        </a:buClr>
                        <a:buSzPts val="900"/>
                        <a:buFont typeface="Calibri"/>
                        <a:buNone/>
                      </a:pPr>
                      <a:r>
                        <a:rPr lang="en-GB" sz="1200" u="none" strike="noStrike" cap="none">
                          <a:latin typeface="Calibri"/>
                          <a:ea typeface="Calibri"/>
                          <a:cs typeface="Calibri"/>
                          <a:sym typeface="Calibri"/>
                        </a:rPr>
                        <a:t>4.73</a:t>
                      </a:r>
                      <a:endParaRPr sz="1200" u="none" strike="noStrike" cap="none">
                        <a:latin typeface="Calibri"/>
                        <a:ea typeface="Calibri"/>
                        <a:cs typeface="Calibri"/>
                        <a:sym typeface="Calibri"/>
                      </a:endParaRPr>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
        <p:nvSpPr>
          <p:cNvPr id="251" name="Google Shape;251;p39"/>
          <p:cNvSpPr txBox="1"/>
          <p:nvPr/>
        </p:nvSpPr>
        <p:spPr>
          <a:xfrm>
            <a:off x="1199566" y="5608053"/>
            <a:ext cx="4046800" cy="539200"/>
          </a:xfrm>
          <a:prstGeom prst="rect">
            <a:avLst/>
          </a:prstGeom>
          <a:noFill/>
          <a:ln>
            <a:noFill/>
          </a:ln>
        </p:spPr>
        <p:txBody>
          <a:bodyPr spcFirstLastPara="1" wrap="square" lIns="121900" tIns="121900" rIns="121900" bIns="121900" anchor="ctr" anchorCtr="0">
            <a:noAutofit/>
          </a:bodyPr>
          <a:lstStyle/>
          <a:p>
            <a:pPr algn="ctr">
              <a:lnSpc>
                <a:spcPct val="90000"/>
              </a:lnSpc>
              <a:spcBef>
                <a:spcPts val="1000"/>
              </a:spcBef>
              <a:spcAft>
                <a:spcPts val="2133"/>
              </a:spcAft>
              <a:buClr>
                <a:schemeClr val="dk1"/>
              </a:buClr>
              <a:buSzPts val="1400"/>
            </a:pPr>
            <a:r>
              <a:rPr lang="en-GB" sz="1867" dirty="0">
                <a:solidFill>
                  <a:schemeClr val="dk1"/>
                </a:solidFill>
                <a:latin typeface="Calibri"/>
                <a:ea typeface="Calibri"/>
                <a:cs typeface="Calibri"/>
                <a:sym typeface="Calibri"/>
              </a:rPr>
              <a:t>Ada Boost</a:t>
            </a:r>
            <a:endParaRPr sz="2400" dirty="0"/>
          </a:p>
        </p:txBody>
      </p:sp>
      <p:sp>
        <p:nvSpPr>
          <p:cNvPr id="252" name="Google Shape;252;p39"/>
          <p:cNvSpPr txBox="1"/>
          <p:nvPr/>
        </p:nvSpPr>
        <p:spPr>
          <a:xfrm>
            <a:off x="5596900" y="3444867"/>
            <a:ext cx="2447200" cy="423200"/>
          </a:xfrm>
          <a:prstGeom prst="rect">
            <a:avLst/>
          </a:prstGeom>
          <a:noFill/>
          <a:ln>
            <a:noFill/>
          </a:ln>
        </p:spPr>
        <p:txBody>
          <a:bodyPr spcFirstLastPara="1" wrap="square" lIns="121900" tIns="121900" rIns="121900" bIns="121900" anchor="t" anchorCtr="0">
            <a:noAutofit/>
          </a:bodyPr>
          <a:lstStyle/>
          <a:p>
            <a:pPr algn="r"/>
            <a:r>
              <a:rPr lang="en-GB" sz="2400">
                <a:solidFill>
                  <a:schemeClr val="dk1"/>
                </a:solidFill>
                <a:latin typeface="Calibri"/>
                <a:ea typeface="Calibri"/>
                <a:cs typeface="Calibri"/>
                <a:sym typeface="Calibri"/>
              </a:rPr>
              <a:t>Threshold :</a:t>
            </a:r>
            <a:r>
              <a:rPr lang="en-GB" sz="2400" b="1">
                <a:solidFill>
                  <a:schemeClr val="dk1"/>
                </a:solidFill>
                <a:latin typeface="Calibri"/>
                <a:ea typeface="Calibri"/>
                <a:cs typeface="Calibri"/>
                <a:sym typeface="Calibri"/>
              </a:rPr>
              <a:t> 0.925</a:t>
            </a:r>
            <a:endParaRPr sz="2400" b="1">
              <a:solidFill>
                <a:schemeClr val="dk1"/>
              </a:solidFill>
              <a:latin typeface="Calibri"/>
              <a:ea typeface="Calibri"/>
              <a:cs typeface="Calibri"/>
              <a:sym typeface="Calibri"/>
            </a:endParaRPr>
          </a:p>
        </p:txBody>
      </p:sp>
      <p:sp>
        <p:nvSpPr>
          <p:cNvPr id="253" name="Google Shape;253;p39"/>
          <p:cNvSpPr txBox="1"/>
          <p:nvPr/>
        </p:nvSpPr>
        <p:spPr>
          <a:xfrm>
            <a:off x="8203399" y="3551933"/>
            <a:ext cx="1834000" cy="539200"/>
          </a:xfrm>
          <a:prstGeom prst="rect">
            <a:avLst/>
          </a:prstGeom>
          <a:noFill/>
          <a:ln>
            <a:noFill/>
          </a:ln>
        </p:spPr>
        <p:txBody>
          <a:bodyPr spcFirstLastPara="1" wrap="square" lIns="121900" tIns="121900" rIns="121900" bIns="121900" anchor="t" anchorCtr="0">
            <a:noAutofit/>
          </a:bodyPr>
          <a:lstStyle/>
          <a:p>
            <a:pPr algn="ctr">
              <a:lnSpc>
                <a:spcPct val="90000"/>
              </a:lnSpc>
              <a:spcBef>
                <a:spcPts val="1000"/>
              </a:spcBef>
              <a:spcAft>
                <a:spcPts val="2133"/>
              </a:spcAft>
              <a:buClr>
                <a:schemeClr val="dk1"/>
              </a:buClr>
              <a:buSzPts val="1400"/>
            </a:pPr>
            <a:r>
              <a:rPr lang="en-GB" sz="1867">
                <a:solidFill>
                  <a:schemeClr val="dk1"/>
                </a:solidFill>
                <a:latin typeface="Calibri"/>
                <a:ea typeface="Calibri"/>
                <a:cs typeface="Calibri"/>
                <a:sym typeface="Calibri"/>
              </a:rPr>
              <a:t>Prediction</a:t>
            </a:r>
            <a:endParaRPr sz="2400"/>
          </a:p>
        </p:txBody>
      </p:sp>
      <p:sp>
        <p:nvSpPr>
          <p:cNvPr id="254" name="Google Shape;254;p39"/>
          <p:cNvSpPr txBox="1"/>
          <p:nvPr/>
        </p:nvSpPr>
        <p:spPr>
          <a:xfrm rot="-5400000">
            <a:off x="4578033" y="4844383"/>
            <a:ext cx="2720400" cy="468400"/>
          </a:xfrm>
          <a:prstGeom prst="rect">
            <a:avLst/>
          </a:prstGeom>
          <a:noFill/>
          <a:ln>
            <a:noFill/>
          </a:ln>
        </p:spPr>
        <p:txBody>
          <a:bodyPr spcFirstLastPara="1" wrap="square" lIns="121900" tIns="121900" rIns="121900" bIns="121900" anchor="t" anchorCtr="0">
            <a:noAutofit/>
          </a:bodyPr>
          <a:lstStyle/>
          <a:p>
            <a:pPr algn="ctr">
              <a:lnSpc>
                <a:spcPct val="90000"/>
              </a:lnSpc>
              <a:spcBef>
                <a:spcPts val="1000"/>
              </a:spcBef>
              <a:spcAft>
                <a:spcPts val="2133"/>
              </a:spcAft>
              <a:buClr>
                <a:schemeClr val="dk1"/>
              </a:buClr>
              <a:buSzPts val="1400"/>
            </a:pPr>
            <a:r>
              <a:rPr lang="en-GB" sz="1867">
                <a:solidFill>
                  <a:schemeClr val="dk1"/>
                </a:solidFill>
                <a:latin typeface="Calibri"/>
                <a:ea typeface="Calibri"/>
                <a:cs typeface="Calibri"/>
                <a:sym typeface="Calibri"/>
              </a:rPr>
              <a:t>Actual</a:t>
            </a:r>
            <a:endParaRPr sz="2400"/>
          </a:p>
        </p:txBody>
      </p:sp>
      <p:graphicFrame>
        <p:nvGraphicFramePr>
          <p:cNvPr id="255" name="Google Shape;255;p39"/>
          <p:cNvGraphicFramePr/>
          <p:nvPr/>
        </p:nvGraphicFramePr>
        <p:xfrm>
          <a:off x="6337000" y="4197051"/>
          <a:ext cx="4046801" cy="1393246"/>
        </p:xfrm>
        <a:graphic>
          <a:graphicData uri="http://schemas.openxmlformats.org/drawingml/2006/table">
            <a:tbl>
              <a:tblPr>
                <a:noFill/>
              </a:tblPr>
              <a:tblGrid>
                <a:gridCol w="1371767">
                  <a:extLst>
                    <a:ext uri="{9D8B030D-6E8A-4147-A177-3AD203B41FA5}">
                      <a16:colId xmlns:a16="http://schemas.microsoft.com/office/drawing/2014/main" val="20000"/>
                    </a:ext>
                  </a:extLst>
                </a:gridCol>
                <a:gridCol w="1388967">
                  <a:extLst>
                    <a:ext uri="{9D8B030D-6E8A-4147-A177-3AD203B41FA5}">
                      <a16:colId xmlns:a16="http://schemas.microsoft.com/office/drawing/2014/main" val="20001"/>
                    </a:ext>
                  </a:extLst>
                </a:gridCol>
                <a:gridCol w="1286067">
                  <a:extLst>
                    <a:ext uri="{9D8B030D-6E8A-4147-A177-3AD203B41FA5}">
                      <a16:colId xmlns:a16="http://schemas.microsoft.com/office/drawing/2014/main" val="20002"/>
                    </a:ext>
                  </a:extLst>
                </a:gridCol>
              </a:tblGrid>
              <a:tr h="465712">
                <a:tc>
                  <a:txBody>
                    <a:bodyPr/>
                    <a:lstStyle/>
                    <a:p>
                      <a:pPr marL="0" marR="0" lvl="0" indent="0" algn="ctr" rtl="0">
                        <a:lnSpc>
                          <a:spcPct val="115000"/>
                        </a:lnSpc>
                        <a:spcBef>
                          <a:spcPts val="0"/>
                        </a:spcBef>
                        <a:spcAft>
                          <a:spcPts val="0"/>
                        </a:spcAft>
                        <a:buClr>
                          <a:schemeClr val="dk1"/>
                        </a:buClr>
                        <a:buSzPts val="1000"/>
                        <a:buFont typeface="Calibri"/>
                        <a:buNone/>
                      </a:pPr>
                      <a:endParaRPr sz="1300" u="none" strike="noStrike" cap="none"/>
                    </a:p>
                  </a:txBody>
                  <a:tcPr marL="121900" marR="121900" marT="121900" marB="121900" anchor="ctr">
                    <a:lnR w="9525" cap="flat" cmpd="sng">
                      <a:solidFill>
                        <a:srgbClr val="000000"/>
                      </a:solidFill>
                      <a:prstDash val="solid"/>
                      <a:round/>
                      <a:headEnd type="none" w="sm" len="sm"/>
                      <a:tailEnd type="none" w="sm" len="sm"/>
                    </a:lnR>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latin typeface="Calibri"/>
                          <a:ea typeface="Calibri"/>
                          <a:cs typeface="Calibri"/>
                          <a:sym typeface="Calibri"/>
                        </a:rPr>
                        <a:t>UnHealthy</a:t>
                      </a:r>
                      <a:endParaRPr sz="1300" u="none" strike="noStrike" cap="none">
                        <a:latin typeface="Calibri"/>
                        <a:ea typeface="Calibri"/>
                        <a:cs typeface="Calibri"/>
                        <a:sym typeface="Calibri"/>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latin typeface="Calibri"/>
                          <a:ea typeface="Calibri"/>
                          <a:cs typeface="Calibri"/>
                          <a:sym typeface="Calibri"/>
                        </a:rPr>
                        <a:t>Healthy</a:t>
                      </a:r>
                      <a:endParaRPr sz="1300" u="none" strike="noStrike" cap="none">
                        <a:latin typeface="Calibri"/>
                        <a:ea typeface="Calibri"/>
                        <a:cs typeface="Calibri"/>
                        <a:sym typeface="Calibri"/>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6600"/>
                    </a:solidFill>
                  </a:tcPr>
                </a:tc>
                <a:extLst>
                  <a:ext uri="{0D108BD9-81ED-4DB2-BD59-A6C34878D82A}">
                    <a16:rowId xmlns:a16="http://schemas.microsoft.com/office/drawing/2014/main" val="10000"/>
                  </a:ext>
                </a:extLst>
              </a:tr>
              <a:tr h="463767">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latin typeface="Calibri"/>
                          <a:ea typeface="Calibri"/>
                          <a:cs typeface="Calibri"/>
                          <a:sym typeface="Calibri"/>
                        </a:rPr>
                        <a:t>UnHealthy</a:t>
                      </a:r>
                      <a:endParaRPr sz="1300" u="none" strike="noStrike" cap="none">
                        <a:latin typeface="Calibri"/>
                        <a:ea typeface="Calibri"/>
                        <a:cs typeface="Calibri"/>
                        <a:sym typeface="Calibri"/>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66"/>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latin typeface="Calibri"/>
                          <a:ea typeface="Calibri"/>
                          <a:cs typeface="Calibri"/>
                          <a:sym typeface="Calibri"/>
                        </a:rPr>
                        <a:t>3947</a:t>
                      </a:r>
                      <a:endParaRPr sz="1300" b="1" u="none" strike="noStrike" cap="none">
                        <a:latin typeface="Calibri"/>
                        <a:ea typeface="Calibri"/>
                        <a:cs typeface="Calibri"/>
                        <a:sym typeface="Calibri"/>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FF0000"/>
                        </a:buClr>
                        <a:buSzPts val="1000"/>
                        <a:buFont typeface="Calibri"/>
                        <a:buNone/>
                      </a:pPr>
                      <a:r>
                        <a:rPr lang="en-GB" sz="1300" b="1" u="none" strike="noStrike" cap="none">
                          <a:solidFill>
                            <a:srgbClr val="FF0000"/>
                          </a:solidFill>
                          <a:latin typeface="Calibri"/>
                          <a:ea typeface="Calibri"/>
                          <a:cs typeface="Calibri"/>
                          <a:sym typeface="Calibri"/>
                        </a:rPr>
                        <a:t>213</a:t>
                      </a:r>
                      <a:endParaRPr sz="1300" b="1" u="none" strike="noStrike" cap="none">
                        <a:solidFill>
                          <a:srgbClr val="FF0000"/>
                        </a:solidFill>
                        <a:latin typeface="Calibri"/>
                        <a:ea typeface="Calibri"/>
                        <a:cs typeface="Calibri"/>
                        <a:sym typeface="Calibri"/>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63767">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latin typeface="Calibri"/>
                          <a:ea typeface="Calibri"/>
                          <a:cs typeface="Calibri"/>
                          <a:sym typeface="Calibri"/>
                        </a:rPr>
                        <a:t>Healthy</a:t>
                      </a:r>
                      <a:endParaRPr sz="1300" u="none" strike="noStrike" cap="none">
                        <a:latin typeface="Calibri"/>
                        <a:ea typeface="Calibri"/>
                        <a:cs typeface="Calibri"/>
                        <a:sym typeface="Calibri"/>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6600"/>
                    </a:solidFill>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latin typeface="Calibri"/>
                          <a:ea typeface="Calibri"/>
                          <a:cs typeface="Calibri"/>
                          <a:sym typeface="Calibri"/>
                        </a:rPr>
                        <a:t>3141</a:t>
                      </a:r>
                      <a:endParaRPr sz="1300" u="none" strike="noStrike" cap="none">
                        <a:latin typeface="Calibri"/>
                        <a:ea typeface="Calibri"/>
                        <a:cs typeface="Calibri"/>
                        <a:sym typeface="Calibri"/>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latin typeface="Calibri"/>
                          <a:ea typeface="Calibri"/>
                          <a:cs typeface="Calibri"/>
                          <a:sym typeface="Calibri"/>
                        </a:rPr>
                        <a:t>59179</a:t>
                      </a:r>
                      <a:endParaRPr sz="1300" b="1" u="none" strike="noStrike" cap="none">
                        <a:latin typeface="Calibri"/>
                        <a:ea typeface="Calibri"/>
                        <a:cs typeface="Calibri"/>
                        <a:sym typeface="Calibri"/>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56" name="Google Shape;256;p39"/>
          <p:cNvSpPr txBox="1"/>
          <p:nvPr/>
        </p:nvSpPr>
        <p:spPr>
          <a:xfrm>
            <a:off x="6375712" y="5643403"/>
            <a:ext cx="4046800" cy="539200"/>
          </a:xfrm>
          <a:prstGeom prst="rect">
            <a:avLst/>
          </a:prstGeom>
          <a:noFill/>
          <a:ln>
            <a:noFill/>
          </a:ln>
        </p:spPr>
        <p:txBody>
          <a:bodyPr spcFirstLastPara="1" wrap="square" lIns="121900" tIns="121900" rIns="121900" bIns="121900" anchor="ctr" anchorCtr="0">
            <a:noAutofit/>
          </a:bodyPr>
          <a:lstStyle/>
          <a:p>
            <a:pPr algn="ctr">
              <a:lnSpc>
                <a:spcPct val="90000"/>
              </a:lnSpc>
              <a:spcBef>
                <a:spcPts val="1000"/>
              </a:spcBef>
              <a:spcAft>
                <a:spcPts val="2133"/>
              </a:spcAft>
              <a:buClr>
                <a:schemeClr val="dk1"/>
              </a:buClr>
              <a:buSzPts val="1400"/>
            </a:pPr>
            <a:r>
              <a:rPr lang="en-GB" sz="1867">
                <a:solidFill>
                  <a:schemeClr val="dk1"/>
                </a:solidFill>
                <a:latin typeface="Calibri"/>
                <a:ea typeface="Calibri"/>
                <a:cs typeface="Calibri"/>
                <a:sym typeface="Calibri"/>
              </a:rPr>
              <a:t>Random Forest</a:t>
            </a:r>
            <a:endParaRPr sz="2400"/>
          </a:p>
        </p:txBody>
      </p:sp>
      <p:cxnSp>
        <p:nvCxnSpPr>
          <p:cNvPr id="257" name="Google Shape;257;p39"/>
          <p:cNvCxnSpPr>
            <a:cxnSpLocks/>
          </p:cNvCxnSpPr>
          <p:nvPr/>
        </p:nvCxnSpPr>
        <p:spPr>
          <a:xfrm flipH="1" flipV="1">
            <a:off x="4877332" y="4930453"/>
            <a:ext cx="662134" cy="947200"/>
          </a:xfrm>
          <a:prstGeom prst="straightConnector1">
            <a:avLst/>
          </a:prstGeom>
          <a:noFill/>
          <a:ln w="9525" cap="flat" cmpd="sng">
            <a:solidFill>
              <a:schemeClr val="accent1"/>
            </a:solidFill>
            <a:prstDash val="solid"/>
            <a:miter lim="800000"/>
            <a:headEnd type="none" w="sm" len="sm"/>
            <a:tailEnd type="triangle" w="med" len="med"/>
          </a:ln>
        </p:spPr>
      </p:cxnSp>
      <p:sp>
        <p:nvSpPr>
          <p:cNvPr id="258" name="Google Shape;258;p39"/>
          <p:cNvSpPr txBox="1"/>
          <p:nvPr/>
        </p:nvSpPr>
        <p:spPr>
          <a:xfrm>
            <a:off x="4954853" y="5916094"/>
            <a:ext cx="1498359" cy="369332"/>
          </a:xfrm>
          <a:prstGeom prst="rect">
            <a:avLst/>
          </a:prstGeom>
          <a:noFill/>
          <a:ln>
            <a:noFill/>
          </a:ln>
        </p:spPr>
        <p:txBody>
          <a:bodyPr spcFirstLastPara="1" wrap="square" lIns="121900" tIns="60933" rIns="121900" bIns="60933" anchor="t" anchorCtr="0">
            <a:noAutofit/>
          </a:bodyPr>
          <a:lstStyle/>
          <a:p>
            <a:r>
              <a:rPr lang="en-GB" sz="1600" dirty="0">
                <a:solidFill>
                  <a:schemeClr val="dk1"/>
                </a:solidFill>
                <a:latin typeface="Calibri"/>
                <a:ea typeface="Calibri"/>
                <a:cs typeface="Calibri"/>
                <a:sym typeface="Calibri"/>
              </a:rPr>
              <a:t>False negatives</a:t>
            </a:r>
            <a:endParaRPr sz="2400" dirty="0"/>
          </a:p>
        </p:txBody>
      </p:sp>
      <p:sp>
        <p:nvSpPr>
          <p:cNvPr id="259" name="Google Shape;259;p39"/>
          <p:cNvSpPr/>
          <p:nvPr/>
        </p:nvSpPr>
        <p:spPr>
          <a:xfrm>
            <a:off x="6110225" y="2182288"/>
            <a:ext cx="1516548" cy="1262547"/>
          </a:xfrm>
          <a:prstGeom prst="ellipse">
            <a:avLst/>
          </a:prstGeom>
          <a:noFill/>
          <a:ln w="25400" cap="flat" cmpd="sng">
            <a:solidFill>
              <a:srgbClr val="FF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260" name="Google Shape;260;p39"/>
          <p:cNvSpPr/>
          <p:nvPr/>
        </p:nvSpPr>
        <p:spPr>
          <a:xfrm>
            <a:off x="858234" y="1365757"/>
            <a:ext cx="8965617" cy="492443"/>
          </a:xfrm>
          <a:prstGeom prst="rect">
            <a:avLst/>
          </a:prstGeom>
          <a:noFill/>
          <a:ln>
            <a:noFill/>
          </a:ln>
        </p:spPr>
        <p:txBody>
          <a:bodyPr spcFirstLastPara="1" wrap="square" lIns="121900" tIns="60933" rIns="121900" bIns="60933" anchor="t" anchorCtr="0">
            <a:noAutofit/>
          </a:bodyPr>
          <a:lstStyle/>
          <a:p>
            <a:r>
              <a:rPr lang="en-GB" sz="2400">
                <a:solidFill>
                  <a:schemeClr val="dk1"/>
                </a:solidFill>
                <a:latin typeface="Calibri"/>
                <a:ea typeface="Calibri"/>
                <a:cs typeface="Calibri"/>
                <a:sym typeface="Calibri"/>
              </a:rPr>
              <a:t>Sensitivity From 58% to 94.47% and Specificity from 99.56% to 94.47%</a:t>
            </a:r>
            <a:endParaRPr sz="24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0"/>
          <p:cNvSpPr/>
          <p:nvPr/>
        </p:nvSpPr>
        <p:spPr>
          <a:xfrm>
            <a:off x="1213600" y="1274667"/>
            <a:ext cx="9795200" cy="42188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6" name="Google Shape;266;p40"/>
          <p:cNvSpPr txBox="1"/>
          <p:nvPr/>
        </p:nvSpPr>
        <p:spPr>
          <a:xfrm>
            <a:off x="1310533" y="2639100"/>
            <a:ext cx="9795200" cy="1142800"/>
          </a:xfrm>
          <a:prstGeom prst="rect">
            <a:avLst/>
          </a:prstGeom>
          <a:noFill/>
          <a:ln>
            <a:noFill/>
          </a:ln>
        </p:spPr>
        <p:txBody>
          <a:bodyPr spcFirstLastPara="1" wrap="square" lIns="121900" tIns="121900" rIns="121900" bIns="121900" anchor="ctr" anchorCtr="0">
            <a:noAutofit/>
          </a:bodyPr>
          <a:lstStyle/>
          <a:p>
            <a:pPr algn="ctr"/>
            <a:r>
              <a:rPr lang="en-GB" sz="3467" b="1"/>
              <a:t>Unsupervised learning approach</a:t>
            </a:r>
            <a:endParaRPr sz="3467"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41"/>
          <p:cNvPicPr preferRelativeResize="0"/>
          <p:nvPr/>
        </p:nvPicPr>
        <p:blipFill>
          <a:blip r:embed="rId3">
            <a:alphaModFix/>
          </a:blip>
          <a:stretch>
            <a:fillRect/>
          </a:stretch>
        </p:blipFill>
        <p:spPr>
          <a:xfrm>
            <a:off x="2857500" y="1620983"/>
            <a:ext cx="6004366" cy="4224335"/>
          </a:xfrm>
          <a:prstGeom prst="rect">
            <a:avLst/>
          </a:prstGeom>
          <a:solidFill>
            <a:schemeClr val="tx1"/>
          </a:solidFill>
          <a:ln>
            <a:solidFill>
              <a:schemeClr val="tx1"/>
            </a:solidFill>
          </a:ln>
        </p:spPr>
      </p:pic>
      <p:sp>
        <p:nvSpPr>
          <p:cNvPr id="272" name="Google Shape;272;p41"/>
          <p:cNvSpPr txBox="1"/>
          <p:nvPr/>
        </p:nvSpPr>
        <p:spPr>
          <a:xfrm>
            <a:off x="1346600" y="246167"/>
            <a:ext cx="9498800" cy="797200"/>
          </a:xfrm>
          <a:prstGeom prst="rect">
            <a:avLst/>
          </a:prstGeom>
          <a:noFill/>
          <a:ln>
            <a:noFill/>
          </a:ln>
        </p:spPr>
        <p:txBody>
          <a:bodyPr spcFirstLastPara="1" wrap="square" lIns="121900" tIns="121900" rIns="121900" bIns="121900" anchor="t" anchorCtr="0">
            <a:noAutofit/>
          </a:bodyPr>
          <a:lstStyle/>
          <a:p>
            <a:pPr algn="ctr"/>
            <a:r>
              <a:rPr lang="en-GB" sz="4000">
                <a:solidFill>
                  <a:srgbClr val="92D050"/>
                </a:solidFill>
                <a:latin typeface="Calibri"/>
                <a:ea typeface="Calibri"/>
                <a:cs typeface="Calibri"/>
                <a:sym typeface="Calibri"/>
              </a:rPr>
              <a:t>What is it an anomaly?</a:t>
            </a:r>
            <a:endParaRPr sz="4000">
              <a:solidFill>
                <a:srgbClr val="92D05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42"/>
          <p:cNvPicPr preferRelativeResize="0"/>
          <p:nvPr/>
        </p:nvPicPr>
        <p:blipFill rotWithShape="1">
          <a:blip r:embed="rId3">
            <a:alphaModFix/>
          </a:blip>
          <a:srcRect t="3848" b="13561"/>
          <a:stretch/>
        </p:blipFill>
        <p:spPr>
          <a:xfrm>
            <a:off x="1131518" y="1409400"/>
            <a:ext cx="8846965" cy="4803000"/>
          </a:xfrm>
          <a:prstGeom prst="rect">
            <a:avLst/>
          </a:prstGeom>
          <a:noFill/>
          <a:ln>
            <a:noFill/>
          </a:ln>
        </p:spPr>
      </p:pic>
      <p:sp>
        <p:nvSpPr>
          <p:cNvPr id="278" name="Google Shape;278;p42"/>
          <p:cNvSpPr txBox="1">
            <a:spLocks noGrp="1"/>
          </p:cNvSpPr>
          <p:nvPr>
            <p:ph type="title"/>
          </p:nvPr>
        </p:nvSpPr>
        <p:spPr>
          <a:xfrm>
            <a:off x="838200" y="212725"/>
            <a:ext cx="10515600" cy="1325563"/>
          </a:xfrm>
          <a:prstGeom prst="rect">
            <a:avLst/>
          </a:prstGeom>
          <a:noFill/>
          <a:ln w="9525" cap="flat" cmpd="sng">
            <a:noFill/>
            <a:prstDash val="solid"/>
            <a:round/>
            <a:headEnd type="none" w="sm" len="sm"/>
            <a:tailEnd type="none" w="sm" len="sm"/>
          </a:ln>
        </p:spPr>
        <p:txBody>
          <a:bodyPr spcFirstLastPara="1" vert="horz" wrap="square" lIns="121900" tIns="60933" rIns="121900" bIns="60933" rtlCol="0" anchor="ctr" anchorCtr="0">
            <a:noAutofit/>
          </a:bodyPr>
          <a:lstStyle/>
          <a:p>
            <a:pPr>
              <a:spcBef>
                <a:spcPts val="0"/>
              </a:spcBef>
            </a:pPr>
            <a:r>
              <a:rPr lang="en-GB" sz="4000" dirty="0"/>
              <a:t>Usage of distance metric as an anomaly detector</a:t>
            </a:r>
            <a:endParaRPr sz="4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3"/>
          <p:cNvSpPr txBox="1">
            <a:spLocks noGrp="1"/>
          </p:cNvSpPr>
          <p:nvPr>
            <p:ph type="title"/>
          </p:nvPr>
        </p:nvSpPr>
        <p:spPr>
          <a:prstGeom prst="rect">
            <a:avLst/>
          </a:prstGeom>
          <a:noFill/>
          <a:ln w="9525" cap="flat" cmpd="sng">
            <a:solidFill>
              <a:srgbClr val="FFFFFF"/>
            </a:solidFill>
            <a:prstDash val="solid"/>
            <a:round/>
            <a:headEnd type="none" w="sm" len="sm"/>
            <a:tailEnd type="none" w="sm" len="sm"/>
          </a:ln>
        </p:spPr>
        <p:txBody>
          <a:bodyPr spcFirstLastPara="1" vert="horz" wrap="square" lIns="121900" tIns="121900" rIns="121900" bIns="121900" rtlCol="0" anchor="t" anchorCtr="0">
            <a:noAutofit/>
          </a:bodyPr>
          <a:lstStyle/>
          <a:p>
            <a:pPr algn="ctr">
              <a:lnSpc>
                <a:spcPct val="100000"/>
              </a:lnSpc>
              <a:spcBef>
                <a:spcPts val="0"/>
              </a:spcBef>
              <a:buClr>
                <a:schemeClr val="dk1"/>
              </a:buClr>
              <a:buSzPts val="2100"/>
            </a:pPr>
            <a:r>
              <a:rPr lang="en-GB" sz="4000">
                <a:solidFill>
                  <a:srgbClr val="92D050"/>
                </a:solidFill>
              </a:rPr>
              <a:t>Anomaly detection using distance metrics</a:t>
            </a:r>
            <a:endParaRPr sz="4267"/>
          </a:p>
        </p:txBody>
      </p:sp>
      <p:sp>
        <p:nvSpPr>
          <p:cNvPr id="284" name="Google Shape;284;p43"/>
          <p:cNvSpPr txBox="1">
            <a:spLocks noGrp="1"/>
          </p:cNvSpPr>
          <p:nvPr>
            <p:ph idx="1"/>
          </p:nvPr>
        </p:nvSpPr>
        <p:spPr>
          <a:xfrm>
            <a:off x="589264" y="1269167"/>
            <a:ext cx="10515600" cy="4351338"/>
          </a:xfrm>
          <a:prstGeom prst="rect">
            <a:avLst/>
          </a:prstGeom>
          <a:noFill/>
          <a:ln>
            <a:noFill/>
          </a:ln>
        </p:spPr>
        <p:txBody>
          <a:bodyPr spcFirstLastPara="1" vert="horz" wrap="square" lIns="121900" tIns="121900" rIns="121900" bIns="121900" rtlCol="0" anchor="t" anchorCtr="0">
            <a:noAutofit/>
          </a:bodyPr>
          <a:lstStyle/>
          <a:p>
            <a:pPr marL="609585" indent="-448722">
              <a:lnSpc>
                <a:spcPct val="90000"/>
              </a:lnSpc>
              <a:spcBef>
                <a:spcPts val="0"/>
              </a:spcBef>
              <a:buSzPts val="1700"/>
            </a:pPr>
            <a:r>
              <a:rPr lang="en-GB" sz="2267" dirty="0"/>
              <a:t>Euclidean</a:t>
            </a:r>
            <a:endParaRPr sz="2267" dirty="0"/>
          </a:p>
          <a:p>
            <a:pPr marL="609585" indent="-448722">
              <a:lnSpc>
                <a:spcPct val="90000"/>
              </a:lnSpc>
              <a:spcBef>
                <a:spcPts val="0"/>
              </a:spcBef>
              <a:buSzPts val="1700"/>
            </a:pPr>
            <a:r>
              <a:rPr lang="en-GB" sz="2267" dirty="0"/>
              <a:t>Dynamic Time Warping</a:t>
            </a:r>
            <a:endParaRPr sz="2267" dirty="0"/>
          </a:p>
          <a:p>
            <a:pPr marL="609585" indent="-448722">
              <a:lnSpc>
                <a:spcPct val="90000"/>
              </a:lnSpc>
              <a:spcBef>
                <a:spcPts val="0"/>
              </a:spcBef>
              <a:buSzPts val="1700"/>
            </a:pPr>
            <a:r>
              <a:rPr lang="en-GB" sz="2267" dirty="0"/>
              <a:t>SAX</a:t>
            </a:r>
            <a:endParaRPr sz="2267" dirty="0"/>
          </a:p>
          <a:p>
            <a:pPr marL="609585" indent="-448722">
              <a:lnSpc>
                <a:spcPct val="90000"/>
              </a:lnSpc>
              <a:spcBef>
                <a:spcPts val="0"/>
              </a:spcBef>
              <a:buSzPts val="1700"/>
            </a:pPr>
            <a:r>
              <a:rPr lang="en-GB" sz="2267" dirty="0" err="1"/>
              <a:t>Levenshtein</a:t>
            </a:r>
            <a:endParaRPr sz="2267" dirty="0"/>
          </a:p>
          <a:p>
            <a:pPr marL="609585" indent="-448722">
              <a:lnSpc>
                <a:spcPct val="90000"/>
              </a:lnSpc>
              <a:spcBef>
                <a:spcPts val="0"/>
              </a:spcBef>
              <a:buSzPts val="1700"/>
            </a:pPr>
            <a:r>
              <a:rPr lang="en-GB" sz="2267" dirty="0"/>
              <a:t>Canberra</a:t>
            </a:r>
            <a:endParaRPr sz="2267" dirty="0"/>
          </a:p>
          <a:p>
            <a:pPr marL="609585" indent="-448722">
              <a:lnSpc>
                <a:spcPct val="90000"/>
              </a:lnSpc>
              <a:spcBef>
                <a:spcPts val="0"/>
              </a:spcBef>
              <a:buSzPts val="1700"/>
            </a:pPr>
            <a:r>
              <a:rPr lang="en-GB" sz="2267" dirty="0" err="1"/>
              <a:t>Hausdorff</a:t>
            </a:r>
            <a:endParaRPr sz="2267" dirty="0"/>
          </a:p>
          <a:p>
            <a:pPr marL="609585" indent="-448722">
              <a:lnSpc>
                <a:spcPct val="90000"/>
              </a:lnSpc>
              <a:spcBef>
                <a:spcPts val="0"/>
              </a:spcBef>
              <a:buSzPts val="1700"/>
            </a:pPr>
            <a:r>
              <a:rPr lang="en-GB" sz="2267" dirty="0"/>
              <a:t>Manhattan</a:t>
            </a:r>
            <a:endParaRPr sz="2267" dirty="0"/>
          </a:p>
          <a:p>
            <a:pPr marL="609585" indent="-448722">
              <a:lnSpc>
                <a:spcPct val="90000"/>
              </a:lnSpc>
              <a:spcBef>
                <a:spcPts val="0"/>
              </a:spcBef>
              <a:buSzPts val="1700"/>
            </a:pPr>
            <a:r>
              <a:rPr lang="en-GB" sz="2267" dirty="0"/>
              <a:t>Bray-Curtis</a:t>
            </a:r>
            <a:endParaRPr sz="2267" dirty="0"/>
          </a:p>
          <a:p>
            <a:pPr marL="609585" indent="-448722">
              <a:lnSpc>
                <a:spcPct val="90000"/>
              </a:lnSpc>
              <a:spcBef>
                <a:spcPts val="0"/>
              </a:spcBef>
              <a:buSzPts val="1700"/>
            </a:pPr>
            <a:r>
              <a:rPr lang="en-GB" sz="2267" dirty="0" err="1"/>
              <a:t>Minkowski</a:t>
            </a:r>
            <a:endParaRPr sz="2267" dirty="0"/>
          </a:p>
          <a:p>
            <a:pPr marL="609585" indent="-448722">
              <a:lnSpc>
                <a:spcPct val="90000"/>
              </a:lnSpc>
              <a:spcBef>
                <a:spcPts val="0"/>
              </a:spcBef>
              <a:buSzPts val="1700"/>
            </a:pPr>
            <a:r>
              <a:rPr lang="en-GB" sz="2267" dirty="0"/>
              <a:t>Discrete </a:t>
            </a:r>
            <a:r>
              <a:rPr lang="en-GB" sz="2267" dirty="0" err="1"/>
              <a:t>Frechet</a:t>
            </a:r>
            <a:endParaRPr sz="2267" dirty="0"/>
          </a:p>
          <a:p>
            <a:pPr marL="609585" indent="-448722">
              <a:lnSpc>
                <a:spcPct val="90000"/>
              </a:lnSpc>
              <a:spcBef>
                <a:spcPts val="0"/>
              </a:spcBef>
              <a:buSzPts val="1700"/>
            </a:pPr>
            <a:r>
              <a:rPr lang="en-GB" sz="2267" dirty="0"/>
              <a:t>Chebyshev</a:t>
            </a:r>
            <a:endParaRPr sz="2267" dirty="0"/>
          </a:p>
          <a:p>
            <a:pPr marL="609585" indent="-448722">
              <a:lnSpc>
                <a:spcPct val="90000"/>
              </a:lnSpc>
              <a:spcBef>
                <a:spcPts val="0"/>
              </a:spcBef>
              <a:buSzPts val="1700"/>
            </a:pPr>
            <a:r>
              <a:rPr lang="en-GB" sz="2267" dirty="0"/>
              <a:t>Jaccard</a:t>
            </a:r>
            <a:endParaRPr sz="2267" dirty="0"/>
          </a:p>
          <a:p>
            <a:pPr marL="609585" indent="-448722">
              <a:lnSpc>
                <a:spcPct val="90000"/>
              </a:lnSpc>
              <a:spcBef>
                <a:spcPts val="0"/>
              </a:spcBef>
              <a:buSzPts val="1700"/>
            </a:pPr>
            <a:r>
              <a:rPr lang="en-GB" sz="2267" dirty="0"/>
              <a:t>1 - Cosine</a:t>
            </a:r>
            <a:endParaRPr sz="2267" dirty="0"/>
          </a:p>
          <a:p>
            <a:pPr marL="609585" indent="-448722">
              <a:lnSpc>
                <a:spcPct val="90000"/>
              </a:lnSpc>
              <a:spcBef>
                <a:spcPts val="0"/>
              </a:spcBef>
              <a:buSzPts val="1700"/>
            </a:pPr>
            <a:r>
              <a:rPr lang="en-GB" sz="2267" dirty="0"/>
              <a:t>Spearman</a:t>
            </a:r>
            <a:endParaRPr sz="2267" dirty="0"/>
          </a:p>
          <a:p>
            <a:pPr marL="609585" indent="-448722">
              <a:lnSpc>
                <a:spcPct val="90000"/>
              </a:lnSpc>
              <a:spcBef>
                <a:spcPts val="0"/>
              </a:spcBef>
              <a:buSzPts val="1700"/>
            </a:pPr>
            <a:r>
              <a:rPr lang="en-GB" sz="2267" dirty="0"/>
              <a:t>Correlation</a:t>
            </a:r>
            <a:endParaRPr sz="2267" dirty="0"/>
          </a:p>
        </p:txBody>
      </p:sp>
      <p:pic>
        <p:nvPicPr>
          <p:cNvPr id="285" name="Google Shape;285;p43"/>
          <p:cNvPicPr preferRelativeResize="0"/>
          <p:nvPr/>
        </p:nvPicPr>
        <p:blipFill rotWithShape="1">
          <a:blip r:embed="rId3">
            <a:alphaModFix/>
          </a:blip>
          <a:srcRect/>
          <a:stretch/>
        </p:blipFill>
        <p:spPr>
          <a:xfrm>
            <a:off x="6096000" y="5034651"/>
            <a:ext cx="3331422" cy="1108363"/>
          </a:xfrm>
          <a:prstGeom prst="rect">
            <a:avLst/>
          </a:prstGeom>
          <a:noFill/>
          <a:ln>
            <a:noFill/>
          </a:ln>
        </p:spPr>
      </p:pic>
      <p:pic>
        <p:nvPicPr>
          <p:cNvPr id="286" name="Google Shape;286;p43"/>
          <p:cNvPicPr preferRelativeResize="0"/>
          <p:nvPr/>
        </p:nvPicPr>
        <p:blipFill>
          <a:blip r:embed="rId4">
            <a:alphaModFix/>
          </a:blip>
          <a:stretch>
            <a:fillRect/>
          </a:stretch>
        </p:blipFill>
        <p:spPr>
          <a:xfrm>
            <a:off x="3891203" y="1269167"/>
            <a:ext cx="7711533" cy="335321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4"/>
          <p:cNvSpPr/>
          <p:nvPr/>
        </p:nvSpPr>
        <p:spPr>
          <a:xfrm>
            <a:off x="-12533" y="-67"/>
            <a:ext cx="12192000" cy="6858000"/>
          </a:xfrm>
          <a:prstGeom prst="rect">
            <a:avLst/>
          </a:prstGeom>
          <a:solidFill>
            <a:srgbClr val="F2F2F2"/>
          </a:solidFill>
          <a:ln>
            <a:noFill/>
          </a:ln>
        </p:spPr>
        <p:txBody>
          <a:bodyPr spcFirstLastPara="1" wrap="square" lIns="121900" tIns="121900" rIns="121900" bIns="121900" anchor="ctr" anchorCtr="0">
            <a:noAutofit/>
          </a:bodyPr>
          <a:lstStyle/>
          <a:p>
            <a:endParaRPr sz="2400"/>
          </a:p>
        </p:txBody>
      </p:sp>
      <p:pic>
        <p:nvPicPr>
          <p:cNvPr id="292" name="Google Shape;292;p44"/>
          <p:cNvPicPr preferRelativeResize="0"/>
          <p:nvPr/>
        </p:nvPicPr>
        <p:blipFill rotWithShape="1">
          <a:blip r:embed="rId3">
            <a:alphaModFix/>
          </a:blip>
          <a:srcRect t="911"/>
          <a:stretch/>
        </p:blipFill>
        <p:spPr>
          <a:xfrm>
            <a:off x="5254501" y="1209068"/>
            <a:ext cx="6744564" cy="3896865"/>
          </a:xfrm>
          <a:prstGeom prst="rect">
            <a:avLst/>
          </a:prstGeom>
          <a:noFill/>
          <a:ln>
            <a:noFill/>
          </a:ln>
        </p:spPr>
      </p:pic>
      <p:sp>
        <p:nvSpPr>
          <p:cNvPr id="293" name="Google Shape;293;p44"/>
          <p:cNvSpPr txBox="1"/>
          <p:nvPr/>
        </p:nvSpPr>
        <p:spPr>
          <a:xfrm>
            <a:off x="0" y="1195200"/>
            <a:ext cx="5254400" cy="4261200"/>
          </a:xfrm>
          <a:prstGeom prst="rect">
            <a:avLst/>
          </a:prstGeom>
          <a:noFill/>
          <a:ln>
            <a:noFill/>
          </a:ln>
        </p:spPr>
        <p:txBody>
          <a:bodyPr spcFirstLastPara="1" wrap="square" lIns="162533" tIns="162533" rIns="162533" bIns="162533" anchor="t" anchorCtr="0">
            <a:noAutofit/>
          </a:bodyPr>
          <a:lstStyle/>
          <a:p>
            <a:pPr marL="609585" indent="-440256">
              <a:buClr>
                <a:schemeClr val="dk1"/>
              </a:buClr>
              <a:buSzPts val="1600"/>
              <a:buFont typeface="Calibri"/>
              <a:buChar char="●"/>
            </a:pPr>
            <a:r>
              <a:rPr lang="en-GB" sz="2133" dirty="0">
                <a:solidFill>
                  <a:schemeClr val="dk1"/>
                </a:solidFill>
                <a:latin typeface="Calibri"/>
                <a:ea typeface="Calibri"/>
                <a:cs typeface="Calibri"/>
                <a:sym typeface="Calibri"/>
              </a:rPr>
              <a:t>Performance of distance metric using the raw sensor. </a:t>
            </a:r>
            <a:endParaRPr sz="2133" dirty="0">
              <a:solidFill>
                <a:schemeClr val="dk1"/>
              </a:solidFill>
              <a:latin typeface="Calibri"/>
              <a:ea typeface="Calibri"/>
              <a:cs typeface="Calibri"/>
              <a:sym typeface="Calibri"/>
            </a:endParaRPr>
          </a:p>
          <a:p>
            <a:pPr marL="609585" indent="-423323">
              <a:spcBef>
                <a:spcPts val="1333"/>
              </a:spcBef>
              <a:buSzPts val="1400"/>
              <a:buChar char="●"/>
            </a:pPr>
            <a:r>
              <a:rPr lang="en-GB" sz="2133" dirty="0">
                <a:solidFill>
                  <a:schemeClr val="dk1"/>
                </a:solidFill>
                <a:latin typeface="Calibri"/>
                <a:ea typeface="Calibri"/>
                <a:cs typeface="Calibri"/>
                <a:sym typeface="Calibri"/>
              </a:rPr>
              <a:t>We performed a simple experiment in which </a:t>
            </a:r>
            <a:r>
              <a:rPr lang="en-GB" sz="2133" b="1" dirty="0">
                <a:solidFill>
                  <a:schemeClr val="dk1"/>
                </a:solidFill>
                <a:latin typeface="Calibri"/>
                <a:ea typeface="Calibri"/>
                <a:cs typeface="Calibri"/>
                <a:sym typeface="Calibri"/>
              </a:rPr>
              <a:t>we</a:t>
            </a:r>
            <a:r>
              <a:rPr lang="en-GB" sz="1600" b="1" dirty="0"/>
              <a:t> </a:t>
            </a:r>
            <a:r>
              <a:rPr lang="en-GB" sz="2133" b="1" dirty="0">
                <a:solidFill>
                  <a:schemeClr val="dk1"/>
                </a:solidFill>
                <a:latin typeface="Calibri"/>
                <a:ea typeface="Calibri"/>
                <a:cs typeface="Calibri"/>
                <a:sym typeface="Calibri"/>
              </a:rPr>
              <a:t>trained 1-Knn classifiers</a:t>
            </a:r>
            <a:r>
              <a:rPr lang="en-GB" sz="2133" dirty="0">
                <a:solidFill>
                  <a:schemeClr val="dk1"/>
                </a:solidFill>
                <a:latin typeface="Calibri"/>
                <a:ea typeface="Calibri"/>
                <a:cs typeface="Calibri"/>
                <a:sym typeface="Calibri"/>
              </a:rPr>
              <a:t> with 201 samples and tested them with 188. </a:t>
            </a:r>
            <a:endParaRPr sz="2133" dirty="0">
              <a:solidFill>
                <a:schemeClr val="dk1"/>
              </a:solidFill>
              <a:latin typeface="Calibri"/>
              <a:ea typeface="Calibri"/>
              <a:cs typeface="Calibri"/>
              <a:sym typeface="Calibri"/>
            </a:endParaRPr>
          </a:p>
          <a:p>
            <a:pPr marL="609585" indent="-440256">
              <a:spcBef>
                <a:spcPts val="1333"/>
              </a:spcBef>
              <a:spcAft>
                <a:spcPts val="1333"/>
              </a:spcAft>
              <a:buClr>
                <a:schemeClr val="dk1"/>
              </a:buClr>
              <a:buSzPts val="1600"/>
              <a:buFont typeface="Calibri"/>
              <a:buChar char="●"/>
            </a:pPr>
            <a:r>
              <a:rPr lang="en-GB" sz="2133" dirty="0">
                <a:solidFill>
                  <a:schemeClr val="dk1"/>
                </a:solidFill>
                <a:latin typeface="Calibri"/>
                <a:ea typeface="Calibri"/>
                <a:cs typeface="Calibri"/>
                <a:sym typeface="Calibri"/>
              </a:rPr>
              <a:t>We perform these experiments independently and using F1 scores. The *, **, and *** show the top one, two, and three ranked F1 Scores in the column, respectively.</a:t>
            </a:r>
            <a:endParaRPr sz="2400" dirty="0">
              <a:latin typeface="Calibri"/>
              <a:ea typeface="Calibri"/>
              <a:cs typeface="Calibri"/>
              <a:sym typeface="Calibri"/>
            </a:endParaRPr>
          </a:p>
        </p:txBody>
      </p:sp>
      <p:sp>
        <p:nvSpPr>
          <p:cNvPr id="294" name="Google Shape;294;p44"/>
          <p:cNvSpPr txBox="1"/>
          <p:nvPr/>
        </p:nvSpPr>
        <p:spPr>
          <a:xfrm>
            <a:off x="211833" y="5668800"/>
            <a:ext cx="11878400" cy="966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600" dirty="0"/>
              <a:t>We can see that DTW outperforms all other distance metrics, however, this is at the expense of significant running time. For use as the basis of an anomaly detector, for each sensor and the average we selected the 3 best performing distance measures. These are: DTW, </a:t>
            </a:r>
            <a:r>
              <a:rPr lang="en-GB" sz="1600" dirty="0" err="1"/>
              <a:t>Frechet</a:t>
            </a:r>
            <a:r>
              <a:rPr lang="en-GB" sz="1600" dirty="0"/>
              <a:t>-DISC, </a:t>
            </a:r>
            <a:r>
              <a:rPr lang="en-GB" sz="1600" dirty="0" err="1"/>
              <a:t>Levenshtein</a:t>
            </a:r>
            <a:r>
              <a:rPr lang="en-GB" sz="1600" dirty="0"/>
              <a:t>, SAX, </a:t>
            </a:r>
            <a:r>
              <a:rPr lang="en-GB" sz="1600" dirty="0" err="1"/>
              <a:t>Hausdorff</a:t>
            </a:r>
            <a:r>
              <a:rPr lang="en-GB" sz="1600" dirty="0"/>
              <a:t>, Euclidean, </a:t>
            </a:r>
            <a:r>
              <a:rPr lang="en-GB" sz="1600" dirty="0" err="1"/>
              <a:t>Minkowski</a:t>
            </a:r>
            <a:r>
              <a:rPr lang="en-GB" sz="1600" dirty="0"/>
              <a:t>, Manhattan, and Bray-Curtis.</a:t>
            </a:r>
            <a:endParaRPr sz="1600" dirty="0"/>
          </a:p>
        </p:txBody>
      </p:sp>
      <p:sp>
        <p:nvSpPr>
          <p:cNvPr id="295" name="Google Shape;295;p44"/>
          <p:cNvSpPr txBox="1">
            <a:spLocks noGrp="1"/>
          </p:cNvSpPr>
          <p:nvPr>
            <p:ph type="title"/>
          </p:nvPr>
        </p:nvSpPr>
        <p:spPr>
          <a:xfrm>
            <a:off x="838200" y="140937"/>
            <a:ext cx="11023600" cy="963963"/>
          </a:xfrm>
          <a:prstGeom prst="rect">
            <a:avLst/>
          </a:prstGeom>
          <a:noFill/>
          <a:ln w="9525" cap="flat" cmpd="sng">
            <a:noFill/>
            <a:prstDash val="solid"/>
            <a:round/>
            <a:headEnd type="none" w="sm" len="sm"/>
            <a:tailEnd type="none" w="sm" len="sm"/>
          </a:ln>
        </p:spPr>
        <p:txBody>
          <a:bodyPr spcFirstLastPara="1" vert="horz" wrap="square" lIns="121900" tIns="60933" rIns="121900" bIns="60933" rtlCol="0" anchor="ctr" anchorCtr="0">
            <a:noAutofit/>
          </a:bodyPr>
          <a:lstStyle/>
          <a:p>
            <a:pPr>
              <a:spcBef>
                <a:spcPts val="0"/>
              </a:spcBef>
            </a:pPr>
            <a:r>
              <a:rPr lang="en-GB" sz="4000" dirty="0"/>
              <a:t>Evaluation of the suitability of different distance metrics</a:t>
            </a:r>
            <a:endParaRPr sz="4000" dirty="0"/>
          </a:p>
        </p:txBody>
      </p:sp>
      <p:sp>
        <p:nvSpPr>
          <p:cNvPr id="296" name="Google Shape;296;p44"/>
          <p:cNvSpPr txBox="1"/>
          <p:nvPr/>
        </p:nvSpPr>
        <p:spPr>
          <a:xfrm>
            <a:off x="5256799" y="5126400"/>
            <a:ext cx="6744400" cy="508000"/>
          </a:xfrm>
          <a:prstGeom prst="rect">
            <a:avLst/>
          </a:prstGeom>
          <a:noFill/>
          <a:ln>
            <a:noFill/>
          </a:ln>
        </p:spPr>
        <p:txBody>
          <a:bodyPr spcFirstLastPara="1" wrap="square" lIns="121900" tIns="121900" rIns="121900" bIns="121900" anchor="t" anchorCtr="0">
            <a:noAutofit/>
          </a:bodyPr>
          <a:lstStyle/>
          <a:p>
            <a:r>
              <a:rPr lang="en-GB" sz="1733" dirty="0">
                <a:solidFill>
                  <a:schemeClr val="dk1"/>
                </a:solidFill>
                <a:highlight>
                  <a:srgbClr val="FFFF00"/>
                </a:highlight>
                <a:latin typeface="Calibri"/>
                <a:ea typeface="Calibri"/>
                <a:cs typeface="Calibri"/>
                <a:sym typeface="Calibri"/>
              </a:rPr>
              <a:t>Bray-Curtis is at least 77 times faster compared to </a:t>
            </a:r>
            <a:r>
              <a:rPr lang="en-GB" sz="1733" dirty="0" err="1">
                <a:solidFill>
                  <a:schemeClr val="dk1"/>
                </a:solidFill>
                <a:highlight>
                  <a:srgbClr val="FFFF00"/>
                </a:highlight>
                <a:latin typeface="Calibri"/>
                <a:ea typeface="Calibri"/>
                <a:cs typeface="Calibri"/>
                <a:sym typeface="Calibri"/>
              </a:rPr>
              <a:t>Frechet</a:t>
            </a:r>
            <a:r>
              <a:rPr lang="en-GB" sz="1733" dirty="0">
                <a:solidFill>
                  <a:schemeClr val="dk1"/>
                </a:solidFill>
                <a:highlight>
                  <a:srgbClr val="FFFF00"/>
                </a:highlight>
                <a:latin typeface="Calibri"/>
                <a:ea typeface="Calibri"/>
                <a:cs typeface="Calibri"/>
                <a:sym typeface="Calibri"/>
              </a:rPr>
              <a:t>-DISC and DTW</a:t>
            </a:r>
            <a:endParaRPr sz="1733" dirty="0">
              <a:solidFill>
                <a:schemeClr val="dk1"/>
              </a:solidFill>
              <a:highlight>
                <a:srgbClr val="FFFF00"/>
              </a:highlight>
              <a:latin typeface="Calibri"/>
              <a:ea typeface="Calibri"/>
              <a:cs typeface="Calibri"/>
              <a:sym typeface="Calibri"/>
            </a:endParaRPr>
          </a:p>
        </p:txBody>
      </p:sp>
      <p:sp>
        <p:nvSpPr>
          <p:cNvPr id="297" name="Google Shape;297;p44"/>
          <p:cNvSpPr/>
          <p:nvPr/>
        </p:nvSpPr>
        <p:spPr>
          <a:xfrm>
            <a:off x="5303367" y="2472500"/>
            <a:ext cx="6695600" cy="213200"/>
          </a:xfrm>
          <a:prstGeom prst="rect">
            <a:avLst/>
          </a:prstGeom>
          <a:noFill/>
          <a:ln w="19050"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298" name="Google Shape;298;p44"/>
          <p:cNvSpPr/>
          <p:nvPr/>
        </p:nvSpPr>
        <p:spPr>
          <a:xfrm>
            <a:off x="5293000" y="2776000"/>
            <a:ext cx="6695600" cy="213200"/>
          </a:xfrm>
          <a:prstGeom prst="rect">
            <a:avLst/>
          </a:prstGeom>
          <a:noFill/>
          <a:ln w="9525" cap="flat" cmpd="sng">
            <a:solidFill>
              <a:srgbClr val="FF00FF"/>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299" name="Google Shape;299;p44"/>
          <p:cNvSpPr/>
          <p:nvPr/>
        </p:nvSpPr>
        <p:spPr>
          <a:xfrm>
            <a:off x="5293000" y="1556800"/>
            <a:ext cx="6695600" cy="263600"/>
          </a:xfrm>
          <a:prstGeom prst="rect">
            <a:avLst/>
          </a:prstGeom>
          <a:noFill/>
          <a:ln w="9525" cap="flat" cmpd="sng">
            <a:solidFill>
              <a:srgbClr val="FF00FF"/>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5"/>
          <p:cNvSpPr/>
          <p:nvPr/>
        </p:nvSpPr>
        <p:spPr>
          <a:xfrm>
            <a:off x="-12533" y="161933"/>
            <a:ext cx="12192000" cy="6696000"/>
          </a:xfrm>
          <a:prstGeom prst="rect">
            <a:avLst/>
          </a:prstGeom>
          <a:solidFill>
            <a:srgbClr val="F2F2F2"/>
          </a:solidFill>
          <a:ln>
            <a:noFill/>
          </a:ln>
        </p:spPr>
        <p:txBody>
          <a:bodyPr spcFirstLastPara="1" wrap="square" lIns="121900" tIns="121900" rIns="121900" bIns="121900" anchor="ctr" anchorCtr="0">
            <a:noAutofit/>
          </a:bodyPr>
          <a:lstStyle/>
          <a:p>
            <a:endParaRPr sz="2400"/>
          </a:p>
        </p:txBody>
      </p:sp>
      <p:pic>
        <p:nvPicPr>
          <p:cNvPr id="305" name="Google Shape;305;p45"/>
          <p:cNvPicPr preferRelativeResize="0"/>
          <p:nvPr/>
        </p:nvPicPr>
        <p:blipFill rotWithShape="1">
          <a:blip r:embed="rId3">
            <a:alphaModFix/>
          </a:blip>
          <a:srcRect t="931"/>
          <a:stretch/>
        </p:blipFill>
        <p:spPr>
          <a:xfrm>
            <a:off x="5439601" y="1612087"/>
            <a:ext cx="6447700" cy="3795696"/>
          </a:xfrm>
          <a:prstGeom prst="rect">
            <a:avLst/>
          </a:prstGeom>
          <a:noFill/>
          <a:ln w="9525" cap="flat" cmpd="sng">
            <a:solidFill>
              <a:schemeClr val="dk2"/>
            </a:solidFill>
            <a:prstDash val="solid"/>
            <a:round/>
            <a:headEnd type="none" w="sm" len="sm"/>
            <a:tailEnd type="none" w="sm" len="sm"/>
          </a:ln>
        </p:spPr>
      </p:pic>
      <p:sp>
        <p:nvSpPr>
          <p:cNvPr id="306" name="Google Shape;306;p45"/>
          <p:cNvSpPr txBox="1"/>
          <p:nvPr/>
        </p:nvSpPr>
        <p:spPr>
          <a:xfrm>
            <a:off x="0" y="1524000"/>
            <a:ext cx="5439600" cy="3970400"/>
          </a:xfrm>
          <a:prstGeom prst="rect">
            <a:avLst/>
          </a:prstGeom>
          <a:noFill/>
          <a:ln>
            <a:noFill/>
          </a:ln>
        </p:spPr>
        <p:txBody>
          <a:bodyPr spcFirstLastPara="1" wrap="square" lIns="121900" tIns="121900" rIns="121900" bIns="121900" anchor="t" anchorCtr="0">
            <a:noAutofit/>
          </a:bodyPr>
          <a:lstStyle/>
          <a:p>
            <a:pPr marL="609585" indent="-423323">
              <a:lnSpc>
                <a:spcPct val="115000"/>
              </a:lnSpc>
              <a:buSzPts val="1400"/>
              <a:buChar char="●"/>
            </a:pPr>
            <a:r>
              <a:rPr lang="en-GB" sz="1600" dirty="0"/>
              <a:t>The performance of anomaly detectors is based on different distance metrics for valve opening and closing events when comparing the distance between the last two signals.</a:t>
            </a:r>
            <a:r>
              <a:rPr lang="en-GB" sz="2400" dirty="0"/>
              <a:t> </a:t>
            </a:r>
            <a:endParaRPr sz="2400" dirty="0"/>
          </a:p>
          <a:p>
            <a:pPr marL="609585" indent="-440256">
              <a:lnSpc>
                <a:spcPct val="115000"/>
              </a:lnSpc>
              <a:spcBef>
                <a:spcPts val="1333"/>
              </a:spcBef>
              <a:buClr>
                <a:schemeClr val="dk1"/>
              </a:buClr>
              <a:buSzPts val="1600"/>
              <a:buFont typeface="Calibri"/>
              <a:buChar char="●"/>
            </a:pPr>
            <a:r>
              <a:rPr lang="en-GB" sz="2133" dirty="0">
                <a:solidFill>
                  <a:schemeClr val="dk1"/>
                </a:solidFill>
                <a:latin typeface="Calibri"/>
                <a:ea typeface="Calibri"/>
                <a:cs typeface="Calibri"/>
                <a:sym typeface="Calibri"/>
              </a:rPr>
              <a:t>(</a:t>
            </a:r>
            <a:r>
              <a:rPr lang="en-GB" sz="1600" dirty="0"/>
              <a:t>s), (</a:t>
            </a:r>
            <a:r>
              <a:rPr lang="en-GB" sz="1600" dirty="0" err="1"/>
              <a:t>δs</a:t>
            </a:r>
            <a:r>
              <a:rPr lang="en-GB" sz="1600" dirty="0"/>
              <a:t>), and (norm) indicate that the named measure was applied to the original signal, the derivative of the original signal, or the normalised signal, respectively. </a:t>
            </a:r>
            <a:endParaRPr sz="1600" dirty="0"/>
          </a:p>
          <a:p>
            <a:pPr marL="609585" indent="-440256">
              <a:lnSpc>
                <a:spcPct val="115000"/>
              </a:lnSpc>
              <a:spcBef>
                <a:spcPts val="1333"/>
              </a:spcBef>
              <a:spcAft>
                <a:spcPts val="1333"/>
              </a:spcAft>
              <a:buClr>
                <a:schemeClr val="dk1"/>
              </a:buClr>
              <a:buSzPts val="1600"/>
              <a:buFont typeface="Calibri"/>
              <a:buChar char="●"/>
            </a:pPr>
            <a:r>
              <a:rPr lang="en-GB" sz="1600" dirty="0"/>
              <a:t>The subscripts All, Maj, and </a:t>
            </a:r>
            <a:r>
              <a:rPr lang="en-GB" sz="1600" dirty="0" err="1"/>
              <a:t>S.x</a:t>
            </a:r>
            <a:r>
              <a:rPr lang="en-GB" sz="1600" dirty="0"/>
              <a:t> indicate that the anomaly detection decisions were made using all sensor agreement voting, majority voting, or only with sensor x, respectively.</a:t>
            </a:r>
            <a:endParaRPr sz="1600" dirty="0"/>
          </a:p>
        </p:txBody>
      </p:sp>
      <p:sp>
        <p:nvSpPr>
          <p:cNvPr id="307" name="Google Shape;307;p45"/>
          <p:cNvSpPr txBox="1"/>
          <p:nvPr/>
        </p:nvSpPr>
        <p:spPr>
          <a:xfrm>
            <a:off x="664467" y="5782400"/>
            <a:ext cx="10631600" cy="790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600" dirty="0"/>
              <a:t>The table shows the best signal and sensor voting strategy combination for each distance measure. It shows a reasonably good ability to recognise anomalies using several distance measures.</a:t>
            </a:r>
            <a:endParaRPr sz="1600" dirty="0"/>
          </a:p>
        </p:txBody>
      </p:sp>
      <p:sp>
        <p:nvSpPr>
          <p:cNvPr id="308" name="Google Shape;308;p45"/>
          <p:cNvSpPr txBox="1">
            <a:spLocks noGrp="1"/>
          </p:cNvSpPr>
          <p:nvPr>
            <p:ph type="title"/>
          </p:nvPr>
        </p:nvSpPr>
        <p:spPr>
          <a:xfrm>
            <a:off x="838200" y="365125"/>
            <a:ext cx="10515600" cy="961429"/>
          </a:xfrm>
          <a:prstGeom prst="rect">
            <a:avLst/>
          </a:prstGeom>
          <a:noFill/>
          <a:ln w="9525" cap="flat" cmpd="sng">
            <a:noFill/>
            <a:prstDash val="solid"/>
            <a:round/>
            <a:headEnd type="none" w="sm" len="sm"/>
            <a:tailEnd type="none" w="sm" len="sm"/>
          </a:ln>
        </p:spPr>
        <p:txBody>
          <a:bodyPr spcFirstLastPara="1" vert="horz" wrap="square" lIns="121900" tIns="60933" rIns="121900" bIns="60933" rtlCol="0" anchor="ctr" anchorCtr="0">
            <a:noAutofit/>
          </a:bodyPr>
          <a:lstStyle/>
          <a:p>
            <a:pPr>
              <a:spcBef>
                <a:spcPts val="0"/>
              </a:spcBef>
            </a:pPr>
            <a:r>
              <a:rPr lang="en-GB" sz="3600" dirty="0"/>
              <a:t>Anomalies: When comparing the last signals using a threshold </a:t>
            </a:r>
            <a:endParaRPr sz="3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8"/>
          <p:cNvSpPr/>
          <p:nvPr/>
        </p:nvSpPr>
        <p:spPr>
          <a:xfrm>
            <a:off x="0" y="0"/>
            <a:ext cx="12192000" cy="6858000"/>
          </a:xfrm>
          <a:prstGeom prst="rect">
            <a:avLst/>
          </a:prstGeom>
          <a:solidFill>
            <a:srgbClr val="FFF2CC"/>
          </a:solidFill>
          <a:ln w="19050" cap="flat" cmpd="sng">
            <a:solidFill>
              <a:srgbClr val="44546A"/>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0" name="Google Shape;150;p28"/>
          <p:cNvSpPr txBox="1"/>
          <p:nvPr/>
        </p:nvSpPr>
        <p:spPr>
          <a:xfrm>
            <a:off x="552661" y="1903103"/>
            <a:ext cx="11259600" cy="1984000"/>
          </a:xfrm>
          <a:prstGeom prst="rect">
            <a:avLst/>
          </a:prstGeom>
          <a:solidFill>
            <a:srgbClr val="FF6666"/>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GB" sz="3733" b="1" dirty="0"/>
              <a:t>Identifying the state of a valve from sensors reading using machine learning methods</a:t>
            </a:r>
            <a:endParaRPr sz="4267"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6"/>
          <p:cNvSpPr/>
          <p:nvPr/>
        </p:nvSpPr>
        <p:spPr>
          <a:xfrm>
            <a:off x="-12533" y="161933"/>
            <a:ext cx="12192000" cy="6696000"/>
          </a:xfrm>
          <a:prstGeom prst="rect">
            <a:avLst/>
          </a:prstGeom>
          <a:solidFill>
            <a:srgbClr val="F2F2F2"/>
          </a:solidFill>
          <a:ln>
            <a:noFill/>
          </a:ln>
        </p:spPr>
        <p:txBody>
          <a:bodyPr spcFirstLastPara="1" wrap="square" lIns="121900" tIns="121900" rIns="121900" bIns="121900" anchor="ctr" anchorCtr="0">
            <a:noAutofit/>
          </a:bodyPr>
          <a:lstStyle/>
          <a:p>
            <a:endParaRPr sz="2400"/>
          </a:p>
        </p:txBody>
      </p:sp>
      <p:sp>
        <p:nvSpPr>
          <p:cNvPr id="314" name="Google Shape;314;p46"/>
          <p:cNvSpPr txBox="1"/>
          <p:nvPr/>
        </p:nvSpPr>
        <p:spPr>
          <a:xfrm>
            <a:off x="506167" y="5777200"/>
            <a:ext cx="10255600" cy="71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600"/>
              <a:t>The table shows the performance of the anomaly detectors based on the average of the preceding three signals (avgstep-3) approach.</a:t>
            </a:r>
            <a:endParaRPr sz="1600"/>
          </a:p>
        </p:txBody>
      </p:sp>
      <p:pic>
        <p:nvPicPr>
          <p:cNvPr id="315" name="Google Shape;315;p46"/>
          <p:cNvPicPr preferRelativeResize="0"/>
          <p:nvPr/>
        </p:nvPicPr>
        <p:blipFill>
          <a:blip r:embed="rId3">
            <a:alphaModFix/>
          </a:blip>
          <a:stretch>
            <a:fillRect/>
          </a:stretch>
        </p:blipFill>
        <p:spPr>
          <a:xfrm>
            <a:off x="5902884" y="1690651"/>
            <a:ext cx="5382288" cy="3682168"/>
          </a:xfrm>
          <a:prstGeom prst="rect">
            <a:avLst/>
          </a:prstGeom>
          <a:noFill/>
          <a:ln>
            <a:noFill/>
          </a:ln>
        </p:spPr>
      </p:pic>
      <p:sp>
        <p:nvSpPr>
          <p:cNvPr id="316" name="Google Shape;316;p46"/>
          <p:cNvSpPr txBox="1"/>
          <p:nvPr/>
        </p:nvSpPr>
        <p:spPr>
          <a:xfrm>
            <a:off x="-35500" y="1690733"/>
            <a:ext cx="5938400" cy="3682000"/>
          </a:xfrm>
          <a:prstGeom prst="rect">
            <a:avLst/>
          </a:prstGeom>
          <a:noFill/>
          <a:ln>
            <a:noFill/>
          </a:ln>
        </p:spPr>
        <p:txBody>
          <a:bodyPr spcFirstLastPara="1" wrap="square" lIns="121900" tIns="121900" rIns="121900" bIns="121900" anchor="t" anchorCtr="0">
            <a:noAutofit/>
          </a:bodyPr>
          <a:lstStyle/>
          <a:p>
            <a:pPr marL="609585" indent="-423323">
              <a:lnSpc>
                <a:spcPct val="115000"/>
              </a:lnSpc>
              <a:buSzPts val="1400"/>
              <a:buChar char="●"/>
            </a:pPr>
            <a:r>
              <a:rPr lang="en-GB" sz="1600" dirty="0"/>
              <a:t>The performance of distance metrics as an anomaly detector for the valve's open and close events when comparing the distance between the average of the last three signals and the most recent signal.</a:t>
            </a:r>
            <a:endParaRPr sz="1600" dirty="0"/>
          </a:p>
          <a:p>
            <a:pPr marL="609585" indent="-423323">
              <a:lnSpc>
                <a:spcPct val="115000"/>
              </a:lnSpc>
              <a:spcBef>
                <a:spcPts val="1333"/>
              </a:spcBef>
              <a:buSzPts val="1400"/>
              <a:buChar char="●"/>
            </a:pPr>
            <a:r>
              <a:rPr lang="en-GB" sz="1600" dirty="0"/>
              <a:t>Where (s) and (norm) show the original and normalised signals, respectively. </a:t>
            </a:r>
            <a:endParaRPr sz="1600" dirty="0"/>
          </a:p>
          <a:p>
            <a:pPr marL="609585" indent="-423323">
              <a:lnSpc>
                <a:spcPct val="115000"/>
              </a:lnSpc>
              <a:spcBef>
                <a:spcPts val="1333"/>
              </a:spcBef>
              <a:spcAft>
                <a:spcPts val="1333"/>
              </a:spcAft>
              <a:buSzPts val="1400"/>
              <a:buChar char="●"/>
            </a:pPr>
            <a:r>
              <a:rPr lang="en-GB" sz="1600" dirty="0"/>
              <a:t>The subscripts All and Maj show all sensor agreement and majority agreement, respectively</a:t>
            </a:r>
            <a:endParaRPr sz="1600" dirty="0"/>
          </a:p>
        </p:txBody>
      </p:sp>
      <p:sp>
        <p:nvSpPr>
          <p:cNvPr id="317" name="Google Shape;317;p46"/>
          <p:cNvSpPr txBox="1">
            <a:spLocks noGrp="1"/>
          </p:cNvSpPr>
          <p:nvPr>
            <p:ph type="title"/>
          </p:nvPr>
        </p:nvSpPr>
        <p:spPr>
          <a:xfrm>
            <a:off x="838200" y="365125"/>
            <a:ext cx="10515600" cy="921059"/>
          </a:xfrm>
          <a:prstGeom prst="rect">
            <a:avLst/>
          </a:prstGeom>
          <a:noFill/>
          <a:ln w="9525" cap="flat" cmpd="sng">
            <a:noFill/>
            <a:prstDash val="solid"/>
            <a:round/>
            <a:headEnd type="none" w="sm" len="sm"/>
            <a:tailEnd type="none" w="sm" len="sm"/>
          </a:ln>
        </p:spPr>
        <p:txBody>
          <a:bodyPr spcFirstLastPara="1" vert="horz" wrap="square" lIns="121900" tIns="60933" rIns="121900" bIns="60933" rtlCol="0" anchor="ctr" anchorCtr="0">
            <a:noAutofit/>
          </a:bodyPr>
          <a:lstStyle/>
          <a:p>
            <a:pPr>
              <a:spcBef>
                <a:spcPts val="0"/>
              </a:spcBef>
            </a:pPr>
            <a:r>
              <a:rPr lang="en-GB" sz="3600" dirty="0"/>
              <a:t>Anomalies: When comparing the average last three signals using a threshold </a:t>
            </a:r>
            <a:endParaRPr sz="3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7"/>
          <p:cNvSpPr/>
          <p:nvPr/>
        </p:nvSpPr>
        <p:spPr>
          <a:xfrm>
            <a:off x="-12533" y="163800"/>
            <a:ext cx="12192000" cy="6694000"/>
          </a:xfrm>
          <a:prstGeom prst="rect">
            <a:avLst/>
          </a:prstGeom>
          <a:solidFill>
            <a:srgbClr val="F2F2F2"/>
          </a:solidFill>
          <a:ln>
            <a:noFill/>
          </a:ln>
        </p:spPr>
        <p:txBody>
          <a:bodyPr spcFirstLastPara="1" wrap="square" lIns="121900" tIns="121900" rIns="121900" bIns="121900" anchor="ctr" anchorCtr="0">
            <a:noAutofit/>
          </a:bodyPr>
          <a:lstStyle/>
          <a:p>
            <a:endParaRPr sz="2400"/>
          </a:p>
        </p:txBody>
      </p:sp>
      <p:sp>
        <p:nvSpPr>
          <p:cNvPr id="323" name="Google Shape;323;p47"/>
          <p:cNvSpPr txBox="1"/>
          <p:nvPr/>
        </p:nvSpPr>
        <p:spPr>
          <a:xfrm>
            <a:off x="767667" y="5670867"/>
            <a:ext cx="10631600" cy="752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r>
              <a:rPr lang="en-GB" sz="1600" dirty="0"/>
              <a:t>Based on the average scores </a:t>
            </a:r>
            <a:r>
              <a:rPr lang="en-GB" sz="1600" dirty="0" err="1"/>
              <a:t>Frechet</a:t>
            </a:r>
            <a:r>
              <a:rPr lang="en-GB" sz="1600" dirty="0"/>
              <a:t>-DISC performs the overall best, with DTW close behind. Bray-Curtis is at least 77 times faster compared to </a:t>
            </a:r>
            <a:r>
              <a:rPr lang="en-GB" sz="1600" dirty="0" err="1"/>
              <a:t>Frechet</a:t>
            </a:r>
            <a:r>
              <a:rPr lang="en-GB" sz="1600" dirty="0"/>
              <a:t>-DISC and DTW.</a:t>
            </a:r>
            <a:endParaRPr sz="1600" dirty="0"/>
          </a:p>
          <a:p>
            <a:endParaRPr sz="1600" dirty="0"/>
          </a:p>
        </p:txBody>
      </p:sp>
      <p:sp>
        <p:nvSpPr>
          <p:cNvPr id="324" name="Google Shape;324;p47"/>
          <p:cNvSpPr txBox="1"/>
          <p:nvPr/>
        </p:nvSpPr>
        <p:spPr>
          <a:xfrm>
            <a:off x="-1" y="1821367"/>
            <a:ext cx="5947639" cy="3432800"/>
          </a:xfrm>
          <a:prstGeom prst="rect">
            <a:avLst/>
          </a:prstGeom>
          <a:noFill/>
          <a:ln>
            <a:noFill/>
          </a:ln>
        </p:spPr>
        <p:txBody>
          <a:bodyPr spcFirstLastPara="1" wrap="square" lIns="121900" tIns="121900" rIns="121900" bIns="121900" anchor="t" anchorCtr="0">
            <a:noAutofit/>
          </a:bodyPr>
          <a:lstStyle/>
          <a:p>
            <a:pPr marL="609585" indent="-423323">
              <a:lnSpc>
                <a:spcPct val="115000"/>
              </a:lnSpc>
              <a:buSzPts val="1400"/>
              <a:buChar char="●"/>
            </a:pPr>
            <a:r>
              <a:rPr lang="en-GB" sz="1600" dirty="0"/>
              <a:t>There are:</a:t>
            </a:r>
            <a:endParaRPr sz="1600" dirty="0"/>
          </a:p>
          <a:p>
            <a:pPr marL="1219170" lvl="1" indent="-406390">
              <a:lnSpc>
                <a:spcPct val="115000"/>
              </a:lnSpc>
              <a:spcBef>
                <a:spcPts val="1333"/>
              </a:spcBef>
              <a:buSzPts val="1200"/>
              <a:buChar char="○"/>
            </a:pPr>
            <a:r>
              <a:rPr lang="en-GB" sz="1600" dirty="0"/>
              <a:t>115 and 189 open and close events, respectively, for abs step-1</a:t>
            </a:r>
            <a:endParaRPr sz="1600" dirty="0"/>
          </a:p>
          <a:p>
            <a:pPr marL="1219170" lvl="1" indent="-406390">
              <a:lnSpc>
                <a:spcPct val="115000"/>
              </a:lnSpc>
              <a:spcBef>
                <a:spcPts val="1333"/>
              </a:spcBef>
              <a:buSzPts val="1200"/>
              <a:buChar char="○"/>
            </a:pPr>
            <a:r>
              <a:rPr lang="en-GB" sz="1600" dirty="0"/>
              <a:t>77 and 154 open and close events, respectively, for average step-3. </a:t>
            </a:r>
            <a:endParaRPr sz="1600" dirty="0"/>
          </a:p>
          <a:p>
            <a:pPr marL="609585" indent="-423323">
              <a:lnSpc>
                <a:spcPct val="115000"/>
              </a:lnSpc>
              <a:spcBef>
                <a:spcPts val="1333"/>
              </a:spcBef>
              <a:spcAft>
                <a:spcPts val="1333"/>
              </a:spcAft>
              <a:buSzPts val="1400"/>
              <a:buChar char="●"/>
            </a:pPr>
            <a:r>
              <a:rPr lang="en-GB" sz="1600" dirty="0"/>
              <a:t>These instances report those valves where at least a strange behaviour was observed. The top-ranked ones in each column are represented in bold with the (*).</a:t>
            </a:r>
            <a:endParaRPr sz="1600" dirty="0"/>
          </a:p>
        </p:txBody>
      </p:sp>
      <p:pic>
        <p:nvPicPr>
          <p:cNvPr id="325" name="Google Shape;325;p47"/>
          <p:cNvPicPr preferRelativeResize="0"/>
          <p:nvPr/>
        </p:nvPicPr>
        <p:blipFill>
          <a:blip r:embed="rId3">
            <a:alphaModFix/>
          </a:blip>
          <a:stretch>
            <a:fillRect/>
          </a:stretch>
        </p:blipFill>
        <p:spPr>
          <a:xfrm>
            <a:off x="6244362" y="1984662"/>
            <a:ext cx="5154905" cy="2666781"/>
          </a:xfrm>
          <a:prstGeom prst="rect">
            <a:avLst/>
          </a:prstGeom>
          <a:noFill/>
          <a:ln>
            <a:noFill/>
          </a:ln>
        </p:spPr>
      </p:pic>
      <p:sp>
        <p:nvSpPr>
          <p:cNvPr id="326" name="Google Shape;326;p47"/>
          <p:cNvSpPr txBox="1">
            <a:spLocks noGrp="1"/>
          </p:cNvSpPr>
          <p:nvPr>
            <p:ph type="title"/>
          </p:nvPr>
        </p:nvSpPr>
        <p:spPr>
          <a:prstGeom prst="rect">
            <a:avLst/>
          </a:prstGeom>
          <a:noFill/>
          <a:ln w="9525" cap="flat" cmpd="sng">
            <a:noFill/>
            <a:prstDash val="solid"/>
            <a:round/>
            <a:headEnd type="none" w="sm" len="sm"/>
            <a:tailEnd type="none" w="sm" len="sm"/>
          </a:ln>
        </p:spPr>
        <p:txBody>
          <a:bodyPr spcFirstLastPara="1" vert="horz" wrap="square" lIns="121900" tIns="60933" rIns="121900" bIns="60933" rtlCol="0" anchor="ctr" anchorCtr="0">
            <a:noAutofit/>
          </a:bodyPr>
          <a:lstStyle/>
          <a:p>
            <a:pPr>
              <a:spcBef>
                <a:spcPts val="0"/>
              </a:spcBef>
            </a:pPr>
            <a:r>
              <a:rPr lang="en-GB" sz="3600" dirty="0"/>
              <a:t>Overall, the best-performing metric using Micro-averaging of the F1 score</a:t>
            </a:r>
            <a:endParaRPr sz="3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8"/>
          <p:cNvSpPr txBox="1">
            <a:spLocks noGrp="1"/>
          </p:cNvSpPr>
          <p:nvPr>
            <p:ph type="title"/>
          </p:nvPr>
        </p:nvSpPr>
        <p:spPr>
          <a:xfrm>
            <a:off x="838200" y="365126"/>
            <a:ext cx="10515600" cy="881784"/>
          </a:xfrm>
          <a:prstGeom prst="rect">
            <a:avLst/>
          </a:prstGeom>
          <a:noFill/>
          <a:ln w="9525" cap="flat" cmpd="sng">
            <a:noFill/>
            <a:prstDash val="solid"/>
            <a:round/>
            <a:headEnd type="none" w="sm" len="sm"/>
            <a:tailEnd type="none" w="sm" len="sm"/>
          </a:ln>
        </p:spPr>
        <p:txBody>
          <a:bodyPr spcFirstLastPara="1" vert="horz" wrap="square" lIns="121900" tIns="60933" rIns="121900" bIns="60933" rtlCol="0" anchor="ctr" anchorCtr="0">
            <a:noAutofit/>
          </a:bodyPr>
          <a:lstStyle/>
          <a:p>
            <a:pPr>
              <a:spcBef>
                <a:spcPts val="0"/>
              </a:spcBef>
            </a:pPr>
            <a:r>
              <a:rPr lang="en-GB" sz="3600" dirty="0"/>
              <a:t>Conclusion and future work</a:t>
            </a:r>
            <a:endParaRPr sz="3600" dirty="0"/>
          </a:p>
        </p:txBody>
      </p:sp>
      <p:sp>
        <p:nvSpPr>
          <p:cNvPr id="332" name="Google Shape;332;p48"/>
          <p:cNvSpPr txBox="1">
            <a:spLocks noGrp="1"/>
          </p:cNvSpPr>
          <p:nvPr>
            <p:ph idx="1"/>
          </p:nvPr>
        </p:nvSpPr>
        <p:spPr>
          <a:xfrm>
            <a:off x="838200" y="1387468"/>
            <a:ext cx="10515600" cy="4351338"/>
          </a:xfrm>
          <a:prstGeom prst="rect">
            <a:avLst/>
          </a:prstGeom>
        </p:spPr>
        <p:txBody>
          <a:bodyPr spcFirstLastPara="1" vert="horz" wrap="square" lIns="121900" tIns="60933" rIns="121900" bIns="60933" rtlCol="0" anchor="t" anchorCtr="0">
            <a:noAutofit/>
          </a:bodyPr>
          <a:lstStyle/>
          <a:p>
            <a:pPr marL="609585" indent="-482588">
              <a:lnSpc>
                <a:spcPct val="100000"/>
              </a:lnSpc>
              <a:buSzPts val="2100"/>
            </a:pPr>
            <a:r>
              <a:rPr lang="en-GB" sz="2400" dirty="0"/>
              <a:t>We presented predictive maintenance models for the identification of developing issues in the subsea valve.</a:t>
            </a:r>
            <a:endParaRPr sz="2400" dirty="0"/>
          </a:p>
          <a:p>
            <a:pPr marL="609585" indent="-482588">
              <a:lnSpc>
                <a:spcPct val="100000"/>
              </a:lnSpc>
              <a:spcBef>
                <a:spcPts val="0"/>
              </a:spcBef>
              <a:buSzPts val="2100"/>
            </a:pPr>
            <a:r>
              <a:rPr lang="en-GB" sz="2400" dirty="0"/>
              <a:t>We discussed supervised AdaBoost, which was discovered to be the best-performing model, but RF is ten times faster.</a:t>
            </a:r>
            <a:endParaRPr sz="2400" dirty="0"/>
          </a:p>
          <a:p>
            <a:pPr marL="609585" indent="-482588">
              <a:lnSpc>
                <a:spcPct val="100000"/>
              </a:lnSpc>
              <a:spcBef>
                <a:spcPts val="0"/>
              </a:spcBef>
              <a:buSzPts val="2100"/>
            </a:pPr>
            <a:r>
              <a:rPr lang="en-GB" sz="2400" dirty="0"/>
              <a:t>We used a criterion to justify the trade-off and reported 0.961 accuracy, with as little as 20 FN and yet a high value of 5991 TN.</a:t>
            </a:r>
            <a:endParaRPr sz="2400" dirty="0"/>
          </a:p>
          <a:p>
            <a:pPr marL="609585" indent="-482588">
              <a:lnSpc>
                <a:spcPct val="100000"/>
              </a:lnSpc>
              <a:spcBef>
                <a:spcPts val="0"/>
              </a:spcBef>
              <a:buSzPts val="2100"/>
            </a:pPr>
            <a:r>
              <a:rPr lang="en-GB" sz="2400" dirty="0" err="1"/>
              <a:t>Frechet</a:t>
            </a:r>
            <a:r>
              <a:rPr lang="en-GB" sz="2400" dirty="0"/>
              <a:t> and dynamic time warping were the best-performing distance metrics for anomaly detection, and Bray-Curtis underperformed by a small fraction of 0.03 F1-score but performed 77 times faster.</a:t>
            </a:r>
            <a:endParaRPr sz="2400" dirty="0"/>
          </a:p>
          <a:p>
            <a:pPr marL="609585" indent="-482588">
              <a:lnSpc>
                <a:spcPct val="100000"/>
              </a:lnSpc>
              <a:spcBef>
                <a:spcPts val="0"/>
              </a:spcBef>
              <a:buSzPts val="2100"/>
            </a:pPr>
            <a:r>
              <a:rPr lang="en-GB" sz="2400" dirty="0"/>
              <a:t>We are using three classes in supervised learning.</a:t>
            </a:r>
            <a:endParaRPr sz="2400" dirty="0"/>
          </a:p>
          <a:p>
            <a:pPr marL="0" indent="0">
              <a:lnSpc>
                <a:spcPct val="100000"/>
              </a:lnSpc>
              <a:buNone/>
            </a:pPr>
            <a:endParaRPr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CB400-0EDF-A59C-CD40-03942B847F97}"/>
              </a:ext>
            </a:extLst>
          </p:cNvPr>
          <p:cNvSpPr>
            <a:spLocks noGrp="1"/>
          </p:cNvSpPr>
          <p:nvPr>
            <p:ph type="title"/>
          </p:nvPr>
        </p:nvSpPr>
        <p:spPr>
          <a:xfrm>
            <a:off x="640080" y="325369"/>
            <a:ext cx="4368602" cy="1956841"/>
          </a:xfrm>
        </p:spPr>
        <p:txBody>
          <a:bodyPr spcFirstLastPara="1" vert="horz" lIns="91440" tIns="45720" rIns="91440" bIns="45720" rtlCol="0" anchor="b" anchorCtr="0">
            <a:normAutofit fontScale="90000"/>
          </a:bodyPr>
          <a:lstStyle/>
          <a:p>
            <a:pPr algn="l">
              <a:lnSpc>
                <a:spcPct val="90000"/>
              </a:lnSpc>
              <a:spcBef>
                <a:spcPct val="0"/>
              </a:spcBef>
            </a:pPr>
            <a:r>
              <a:rPr lang="en-US" sz="4000" dirty="0"/>
              <a:t>Machine learning </a:t>
            </a:r>
            <a:br>
              <a:rPr lang="en-US" sz="4000" dirty="0"/>
            </a:br>
            <a:r>
              <a:rPr lang="en-US" sz="4000" dirty="0"/>
              <a:t>applied to Covid-19 prevention</a:t>
            </a:r>
          </a:p>
        </p:txBody>
      </p:sp>
      <p:sp>
        <p:nvSpPr>
          <p:cNvPr id="6" name="Google Shape;342;p14">
            <a:extLst>
              <a:ext uri="{FF2B5EF4-FFF2-40B4-BE49-F238E27FC236}">
                <a16:creationId xmlns:a16="http://schemas.microsoft.com/office/drawing/2014/main" id="{85B2CFF1-780A-AE98-FCD2-4407B1AFB6D8}"/>
              </a:ext>
            </a:extLst>
          </p:cNvPr>
          <p:cNvSpPr txBox="1">
            <a:spLocks/>
          </p:cNvSpPr>
          <p:nvPr/>
        </p:nvSpPr>
        <p:spPr>
          <a:xfrm>
            <a:off x="640080" y="2872899"/>
            <a:ext cx="4243589" cy="3320668"/>
          </a:xfrm>
          <a:prstGeom prst="rect">
            <a:avLst/>
          </a:prstGeom>
        </p:spPr>
        <p:txBody>
          <a:bodyPr spcFirstLastPara="1" vert="horz" lIns="91440" tIns="45720" rIns="91440" bIns="45720" rtlCol="0" anchorCtr="0">
            <a:normAutofit/>
          </a:bodyPr>
          <a:lstStyle>
            <a:lvl1pPr marL="457200" lvl="0" indent="-342900" algn="l" defTabSz="685800" rtl="0" eaLnBrk="1" latinLnBrk="0" hangingPunct="1">
              <a:lnSpc>
                <a:spcPct val="120000"/>
              </a:lnSpc>
              <a:spcBef>
                <a:spcPts val="0"/>
              </a:spcBef>
              <a:spcAft>
                <a:spcPts val="0"/>
              </a:spcAft>
              <a:buSzPts val="1800"/>
              <a:buFont typeface="Arial" panose="020B0604020202020204" pitchFamily="34" charset="0"/>
              <a:buChar char="●"/>
              <a:defRPr sz="2100" kern="1200">
                <a:solidFill>
                  <a:schemeClr val="tx1"/>
                </a:solidFill>
                <a:latin typeface="+mn-lt"/>
                <a:ea typeface="+mn-ea"/>
                <a:cs typeface="+mn-cs"/>
              </a:defRPr>
            </a:lvl1pPr>
            <a:lvl2pPr marL="914400" lvl="1" indent="-317500" algn="l" defTabSz="685800" rtl="0" eaLnBrk="1" latinLnBrk="0" hangingPunct="1">
              <a:lnSpc>
                <a:spcPct val="120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2pPr>
            <a:lvl3pPr marL="1371600" lvl="2" indent="-317500" algn="l" defTabSz="685800" rtl="0" eaLnBrk="1" latinLnBrk="0" hangingPunct="1">
              <a:lnSpc>
                <a:spcPct val="120000"/>
              </a:lnSpc>
              <a:spcBef>
                <a:spcPts val="1600"/>
              </a:spcBef>
              <a:spcAft>
                <a:spcPts val="0"/>
              </a:spcAft>
              <a:buSzPts val="1400"/>
              <a:buFont typeface="Arial" panose="020B0604020202020204" pitchFamily="34" charset="0"/>
              <a:buChar char="■"/>
              <a:defRPr sz="1500" kern="1200">
                <a:solidFill>
                  <a:schemeClr val="tx1"/>
                </a:solidFill>
                <a:latin typeface="+mn-lt"/>
                <a:ea typeface="+mn-ea"/>
                <a:cs typeface="+mn-cs"/>
              </a:defRPr>
            </a:lvl3pPr>
            <a:lvl4pPr marL="1828800" lvl="3" indent="-317500" algn="l" defTabSz="685800" rtl="0" eaLnBrk="1" latinLnBrk="0" hangingPunct="1">
              <a:lnSpc>
                <a:spcPct val="12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4pPr>
            <a:lvl5pPr marL="2286000" lvl="4" indent="-317500" algn="l" defTabSz="685800" rtl="0" eaLnBrk="1" latinLnBrk="0" hangingPunct="1">
              <a:lnSpc>
                <a:spcPct val="12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5pPr>
            <a:lvl6pPr marL="2743200" lvl="5" indent="-317500" algn="l" defTabSz="685800" rtl="0" eaLnBrk="1" latinLnBrk="0" hangingPunct="1">
              <a:lnSpc>
                <a:spcPct val="12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6pPr>
            <a:lvl7pPr marL="3200400" lvl="6" indent="-317500" algn="l" defTabSz="685800" rtl="0" eaLnBrk="1" latinLnBrk="0" hangingPunct="1">
              <a:lnSpc>
                <a:spcPct val="12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7pPr>
            <a:lvl8pPr marL="3657600" lvl="7" indent="-317500" algn="l" defTabSz="685800" rtl="0" eaLnBrk="1" latinLnBrk="0" hangingPunct="1">
              <a:lnSpc>
                <a:spcPct val="12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8pPr>
            <a:lvl9pPr marL="4114800" lvl="8" indent="-317500" algn="l" defTabSz="685800" rtl="0" eaLnBrk="1" latinLnBrk="0" hangingPunct="1">
              <a:lnSpc>
                <a:spcPct val="120000"/>
              </a:lnSpc>
              <a:spcBef>
                <a:spcPts val="1600"/>
              </a:spcBef>
              <a:spcAft>
                <a:spcPts val="1600"/>
              </a:spcAft>
              <a:buSzPts val="1400"/>
              <a:buFont typeface="Arial" panose="020B0604020202020204" pitchFamily="34" charset="0"/>
              <a:buChar char="■"/>
              <a:defRPr sz="1350" kern="1200">
                <a:solidFill>
                  <a:schemeClr val="tx1"/>
                </a:solidFill>
                <a:latin typeface="+mn-lt"/>
                <a:ea typeface="+mn-ea"/>
                <a:cs typeface="+mn-cs"/>
              </a:defRPr>
            </a:lvl9pPr>
          </a:lstStyle>
          <a:p>
            <a:pPr marL="0" indent="-228600" defTabSz="914400">
              <a:lnSpc>
                <a:spcPct val="90000"/>
              </a:lnSpc>
              <a:spcAft>
                <a:spcPts val="600"/>
              </a:spcAft>
              <a:buSzPts val="1980"/>
              <a:buFont typeface="Arial" panose="020B0604020202020204" pitchFamily="34" charset="0"/>
              <a:buChar char="•"/>
            </a:pPr>
            <a:r>
              <a:rPr lang="en-US" sz="2200"/>
              <a:t>Dr Luis Miralles-Pechuán</a:t>
            </a:r>
          </a:p>
        </p:txBody>
      </p:sp>
      <p:pic>
        <p:nvPicPr>
          <p:cNvPr id="1028" name="Picture 4" descr="Novel Coronavirus SARS-CoV-2 | 3D print of a SARS-CoV-2—also… | Flickr">
            <a:extLst>
              <a:ext uri="{FF2B5EF4-FFF2-40B4-BE49-F238E27FC236}">
                <a16:creationId xmlns:a16="http://schemas.microsoft.com/office/drawing/2014/main" id="{92BC44E2-F0B6-DFF3-E586-ED246C7767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71" r="1050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59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630936" y="502920"/>
            <a:ext cx="3419856" cy="1463040"/>
          </a:xfrm>
          <a:prstGeom prst="rect">
            <a:avLst/>
          </a:prstGeom>
          <a:solidFill>
            <a:schemeClr val="accent4">
              <a:lumMod val="20000"/>
              <a:lumOff val="80000"/>
            </a:schemeClr>
          </a:solidFill>
          <a:ln>
            <a:solidFill>
              <a:schemeClr val="tx1"/>
            </a:solidFill>
          </a:ln>
        </p:spPr>
        <p:txBody>
          <a:bodyPr spcFirstLastPara="1" vert="horz" lIns="91440" tIns="45720" rIns="91440" bIns="45720" rtlCol="0" anchor="ctr" anchorCtr="0">
            <a:normAutofit fontScale="90000"/>
          </a:bodyPr>
          <a:lstStyle/>
          <a:p>
            <a:pPr algn="l">
              <a:lnSpc>
                <a:spcPct val="90000"/>
              </a:lnSpc>
              <a:spcBef>
                <a:spcPct val="0"/>
              </a:spcBef>
            </a:pPr>
            <a:r>
              <a:rPr lang="en-US" sz="3000" kern="1200" dirty="0">
                <a:solidFill>
                  <a:schemeClr val="tx1"/>
                </a:solidFill>
                <a:latin typeface="+mj-lt"/>
                <a:ea typeface="+mj-ea"/>
                <a:cs typeface="+mj-cs"/>
              </a:rPr>
              <a:t>SEIR epidemiological model for COVID-19</a:t>
            </a:r>
          </a:p>
        </p:txBody>
      </p:sp>
      <p:sp>
        <p:nvSpPr>
          <p:cNvPr id="71" name="Google Shape;71;p15"/>
          <p:cNvSpPr txBox="1">
            <a:spLocks noGrp="1"/>
          </p:cNvSpPr>
          <p:nvPr>
            <p:ph type="body" idx="1"/>
          </p:nvPr>
        </p:nvSpPr>
        <p:spPr>
          <a:xfrm>
            <a:off x="4654295" y="502920"/>
            <a:ext cx="6894576" cy="2926080"/>
          </a:xfrm>
          <a:prstGeom prst="rect">
            <a:avLst/>
          </a:prstGeom>
        </p:spPr>
        <p:txBody>
          <a:bodyPr spcFirstLastPara="1" vert="horz" lIns="91440" tIns="45720" rIns="91440" bIns="45720" rtlCol="0" anchor="ctr" anchorCtr="0">
            <a:normAutofit fontScale="92500" lnSpcReduction="10000"/>
          </a:bodyPr>
          <a:lstStyle/>
          <a:p>
            <a:pPr marL="0" indent="-228600">
              <a:lnSpc>
                <a:spcPct val="90000"/>
              </a:lnSpc>
              <a:buFont typeface="Arial" panose="020B0604020202020204" pitchFamily="34" charset="0"/>
              <a:buChar char="•"/>
            </a:pPr>
            <a:r>
              <a:rPr lang="en-US" sz="2400" dirty="0"/>
              <a:t>The SEIR model divided the population into three categories: </a:t>
            </a:r>
          </a:p>
          <a:p>
            <a:pPr indent="-228600">
              <a:lnSpc>
                <a:spcPct val="90000"/>
              </a:lnSpc>
              <a:spcBef>
                <a:spcPts val="2133"/>
              </a:spcBef>
              <a:buSzPts val="1600"/>
              <a:buFont typeface="Arial" panose="020B0604020202020204" pitchFamily="34" charset="0"/>
              <a:buChar char="•"/>
            </a:pPr>
            <a:r>
              <a:rPr lang="en-US" sz="2400" dirty="0">
                <a:highlight>
                  <a:srgbClr val="FFFF00"/>
                </a:highlight>
              </a:rPr>
              <a:t>Susceptible</a:t>
            </a:r>
            <a:r>
              <a:rPr lang="en-US" sz="2400" dirty="0"/>
              <a:t> represents </a:t>
            </a:r>
            <a:r>
              <a:rPr lang="en-US" sz="2400" dirty="0">
                <a:highlight>
                  <a:srgbClr val="FFFF00"/>
                </a:highlight>
              </a:rPr>
              <a:t>healthy individuals</a:t>
            </a:r>
            <a:r>
              <a:rPr lang="en-US" sz="2400" dirty="0"/>
              <a:t>.</a:t>
            </a:r>
          </a:p>
          <a:p>
            <a:pPr indent="-228600">
              <a:lnSpc>
                <a:spcPct val="90000"/>
              </a:lnSpc>
              <a:buSzPts val="1500"/>
              <a:buFont typeface="Arial" panose="020B0604020202020204" pitchFamily="34" charset="0"/>
              <a:buChar char="•"/>
            </a:pPr>
            <a:r>
              <a:rPr lang="en-US" sz="2400" dirty="0">
                <a:highlight>
                  <a:srgbClr val="FFFF00"/>
                </a:highlight>
              </a:rPr>
              <a:t>Exposed</a:t>
            </a:r>
            <a:r>
              <a:rPr lang="en-US" sz="2400" dirty="0"/>
              <a:t> represents the individuals who contracted the disease but </a:t>
            </a:r>
            <a:r>
              <a:rPr lang="en-US" sz="2400" dirty="0">
                <a:highlight>
                  <a:srgbClr val="FFFF00"/>
                </a:highlight>
              </a:rPr>
              <a:t>do not transmit it</a:t>
            </a:r>
            <a:r>
              <a:rPr lang="en-US" sz="2400" dirty="0"/>
              <a:t>.</a:t>
            </a:r>
          </a:p>
          <a:p>
            <a:pPr indent="-228600">
              <a:lnSpc>
                <a:spcPct val="90000"/>
              </a:lnSpc>
              <a:buSzPts val="1500"/>
              <a:buFont typeface="Arial" panose="020B0604020202020204" pitchFamily="34" charset="0"/>
              <a:buChar char="•"/>
            </a:pPr>
            <a:r>
              <a:rPr lang="en-US" sz="2400" dirty="0">
                <a:highlight>
                  <a:srgbClr val="FFFF00"/>
                </a:highlight>
              </a:rPr>
              <a:t>Infectious</a:t>
            </a:r>
            <a:r>
              <a:rPr lang="en-US" sz="2400" dirty="0"/>
              <a:t> individuals are the ones who </a:t>
            </a:r>
            <a:r>
              <a:rPr lang="en-US" sz="2400" dirty="0">
                <a:highlight>
                  <a:srgbClr val="FFFF00"/>
                </a:highlight>
              </a:rPr>
              <a:t>transmit the disease</a:t>
            </a:r>
            <a:r>
              <a:rPr lang="en-US" sz="2400" dirty="0"/>
              <a:t>.</a:t>
            </a:r>
          </a:p>
          <a:p>
            <a:pPr indent="-228600">
              <a:lnSpc>
                <a:spcPct val="90000"/>
              </a:lnSpc>
              <a:buSzPts val="1500"/>
              <a:buFont typeface="Arial" panose="020B0604020202020204" pitchFamily="34" charset="0"/>
              <a:buChar char="•"/>
            </a:pPr>
            <a:r>
              <a:rPr lang="en-US" sz="2400" dirty="0">
                <a:highlight>
                  <a:srgbClr val="FFFF00"/>
                </a:highlight>
              </a:rPr>
              <a:t>Recovered</a:t>
            </a:r>
            <a:r>
              <a:rPr lang="en-US" sz="2400" dirty="0"/>
              <a:t> individuals have recovered from the disease or have died from it.</a:t>
            </a:r>
          </a:p>
        </p:txBody>
      </p:sp>
      <p:pic>
        <p:nvPicPr>
          <p:cNvPr id="1026" name="Picture 2" descr="SEIR and SEIRS models — HIV Model documentation">
            <a:extLst>
              <a:ext uri="{FF2B5EF4-FFF2-40B4-BE49-F238E27FC236}">
                <a16:creationId xmlns:a16="http://schemas.microsoft.com/office/drawing/2014/main" id="{ECA185BC-2695-2741-812C-288420EF9EC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43228" y="3693467"/>
            <a:ext cx="8400110" cy="205802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AEEB0834-32BE-7A1E-CE87-622FABEB8CE0}"/>
              </a:ext>
            </a:extLst>
          </p:cNvPr>
          <p:cNvSpPr>
            <a:spLocks noGrp="1"/>
          </p:cNvSpPr>
          <p:nvPr>
            <p:ph type="sldNum" idx="12"/>
          </p:nvPr>
        </p:nvSpPr>
        <p:spPr>
          <a:xfrm>
            <a:off x="8610600" y="6356350"/>
            <a:ext cx="2743200" cy="365125"/>
          </a:xfrm>
          <a:noFill/>
          <a:ln>
            <a:noFill/>
          </a:ln>
        </p:spPr>
        <p:txBody>
          <a:bodyPr spcFirstLastPara="1" vert="horz" wrap="square" lIns="91425" tIns="91425" rIns="91425" bIns="91425" rtlCol="0" anchor="ctr" anchorCtr="0">
            <a:noAutofit/>
          </a:bodyPr>
          <a:lstStyle/>
          <a:p>
            <a:fld id="{00000000-1234-1234-1234-123412341234}" type="slidenum">
              <a:rPr lang="en-US" smtClean="0"/>
              <a:pPr/>
              <a:t>24</a:t>
            </a:fld>
            <a:endParaRPr lang="en-US"/>
          </a:p>
        </p:txBody>
      </p:sp>
    </p:spTree>
    <p:extLst>
      <p:ext uri="{BB962C8B-B14F-4D97-AF65-F5344CB8AC3E}">
        <p14:creationId xmlns:p14="http://schemas.microsoft.com/office/powerpoint/2010/main" val="3012163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415600" y="405133"/>
            <a:ext cx="11360800" cy="763600"/>
          </a:xfrm>
          <a:prstGeom prst="rect">
            <a:avLst/>
          </a:prstGeom>
        </p:spPr>
        <p:txBody>
          <a:bodyPr spcFirstLastPara="1" vert="horz" wrap="square" lIns="121900" tIns="121900" rIns="121900" bIns="121900" rtlCol="0" anchor="t" anchorCtr="0">
            <a:noAutofit/>
          </a:bodyPr>
          <a:lstStyle/>
          <a:p>
            <a:pPr algn="l"/>
            <a:r>
              <a:rPr lang="en-GB"/>
              <a:t>Modelling the Covid-19 simulation</a:t>
            </a:r>
            <a:endParaRPr/>
          </a:p>
        </p:txBody>
      </p:sp>
      <p:sp>
        <p:nvSpPr>
          <p:cNvPr id="78" name="Google Shape;78;p16"/>
          <p:cNvSpPr txBox="1">
            <a:spLocks noGrp="1"/>
          </p:cNvSpPr>
          <p:nvPr>
            <p:ph type="body" idx="1"/>
          </p:nvPr>
        </p:nvSpPr>
        <p:spPr>
          <a:xfrm>
            <a:off x="415600" y="1442517"/>
            <a:ext cx="5680400" cy="1548400"/>
          </a:xfrm>
          <a:prstGeom prst="rect">
            <a:avLst/>
          </a:prstGeom>
        </p:spPr>
        <p:txBody>
          <a:bodyPr spcFirstLastPara="1" vert="horz" wrap="square" lIns="121900" tIns="121900" rIns="121900" bIns="121900" rtlCol="0" anchor="t" anchorCtr="0">
            <a:noAutofit/>
          </a:bodyPr>
          <a:lstStyle/>
          <a:p>
            <a:pPr marL="0" indent="0">
              <a:lnSpc>
                <a:spcPct val="100000"/>
              </a:lnSpc>
              <a:buClr>
                <a:schemeClr val="dk1"/>
              </a:buClr>
              <a:buSzPts val="1100"/>
              <a:buNone/>
            </a:pPr>
            <a:r>
              <a:rPr lang="en-GB" sz="1867" dirty="0">
                <a:highlight>
                  <a:srgbClr val="FFFF00"/>
                </a:highlight>
              </a:rPr>
              <a:t>• 𝛼 </a:t>
            </a:r>
            <a:r>
              <a:rPr lang="en-GB" sz="1867" dirty="0"/>
              <a:t>is the inverse of the average </a:t>
            </a:r>
            <a:r>
              <a:rPr lang="en-GB" sz="1867" dirty="0">
                <a:highlight>
                  <a:srgbClr val="FFFF00"/>
                </a:highlight>
              </a:rPr>
              <a:t>incubation period </a:t>
            </a:r>
            <a:r>
              <a:rPr lang="en-GB" sz="1867" dirty="0"/>
              <a:t>in days.</a:t>
            </a:r>
            <a:endParaRPr sz="1867" dirty="0"/>
          </a:p>
          <a:p>
            <a:pPr marL="0" indent="0">
              <a:lnSpc>
                <a:spcPct val="100000"/>
              </a:lnSpc>
              <a:buClr>
                <a:schemeClr val="dk1"/>
              </a:buClr>
              <a:buSzPts val="1100"/>
              <a:buNone/>
            </a:pPr>
            <a:r>
              <a:rPr lang="en-GB" sz="1867" dirty="0">
                <a:highlight>
                  <a:srgbClr val="FFFF00"/>
                </a:highlight>
              </a:rPr>
              <a:t>• 𝛽 or contact rate </a:t>
            </a:r>
            <a:r>
              <a:rPr lang="en-GB" sz="1867" dirty="0"/>
              <a:t>represents the average number of people an individual is in touch with and therefore can potentially transmit the disease.</a:t>
            </a:r>
            <a:endParaRPr sz="1867" dirty="0"/>
          </a:p>
          <a:p>
            <a:pPr marL="0" indent="0">
              <a:lnSpc>
                <a:spcPct val="100000"/>
              </a:lnSpc>
              <a:buNone/>
            </a:pPr>
            <a:r>
              <a:rPr lang="en-GB" sz="1867" dirty="0">
                <a:highlight>
                  <a:srgbClr val="FFFF00"/>
                </a:highlight>
              </a:rPr>
              <a:t>• 𝛾 is the inverse of the average period </a:t>
            </a:r>
            <a:r>
              <a:rPr lang="en-GB" sz="1867" dirty="0"/>
              <a:t>in days in which an individual is infectious.</a:t>
            </a:r>
            <a:endParaRPr sz="1067" dirty="0"/>
          </a:p>
        </p:txBody>
      </p:sp>
      <p:pic>
        <p:nvPicPr>
          <p:cNvPr id="79" name="Google Shape;79;p16"/>
          <p:cNvPicPr preferRelativeResize="0"/>
          <p:nvPr/>
        </p:nvPicPr>
        <p:blipFill>
          <a:blip r:embed="rId3">
            <a:alphaModFix/>
          </a:blip>
          <a:stretch>
            <a:fillRect/>
          </a:stretch>
        </p:blipFill>
        <p:spPr>
          <a:xfrm>
            <a:off x="6378067" y="2018992"/>
            <a:ext cx="5398333" cy="3880075"/>
          </a:xfrm>
          <a:prstGeom prst="rect">
            <a:avLst/>
          </a:prstGeom>
          <a:noFill/>
          <a:ln>
            <a:noFill/>
          </a:ln>
        </p:spPr>
      </p:pic>
      <p:pic>
        <p:nvPicPr>
          <p:cNvPr id="80" name="Google Shape;80;p16"/>
          <p:cNvPicPr preferRelativeResize="0"/>
          <p:nvPr/>
        </p:nvPicPr>
        <p:blipFill>
          <a:blip r:embed="rId4">
            <a:alphaModFix/>
          </a:blip>
          <a:stretch>
            <a:fillRect/>
          </a:stretch>
        </p:blipFill>
        <p:spPr>
          <a:xfrm>
            <a:off x="912733" y="4348901"/>
            <a:ext cx="1727200" cy="774700"/>
          </a:xfrm>
          <a:prstGeom prst="rect">
            <a:avLst/>
          </a:prstGeom>
          <a:noFill/>
          <a:ln>
            <a:noFill/>
          </a:ln>
        </p:spPr>
      </p:pic>
      <p:pic>
        <p:nvPicPr>
          <p:cNvPr id="81" name="Google Shape;81;p16"/>
          <p:cNvPicPr preferRelativeResize="0"/>
          <p:nvPr/>
        </p:nvPicPr>
        <p:blipFill>
          <a:blip r:embed="rId5">
            <a:alphaModFix/>
          </a:blip>
          <a:stretch>
            <a:fillRect/>
          </a:stretch>
        </p:blipFill>
        <p:spPr>
          <a:xfrm>
            <a:off x="3686284" y="4348901"/>
            <a:ext cx="1854200" cy="774700"/>
          </a:xfrm>
          <a:prstGeom prst="rect">
            <a:avLst/>
          </a:prstGeom>
          <a:noFill/>
          <a:ln>
            <a:noFill/>
          </a:ln>
        </p:spPr>
      </p:pic>
      <p:pic>
        <p:nvPicPr>
          <p:cNvPr id="82" name="Google Shape;82;p16"/>
          <p:cNvPicPr preferRelativeResize="0"/>
          <p:nvPr/>
        </p:nvPicPr>
        <p:blipFill>
          <a:blip r:embed="rId6">
            <a:alphaModFix/>
          </a:blip>
          <a:stretch>
            <a:fillRect/>
          </a:stretch>
        </p:blipFill>
        <p:spPr>
          <a:xfrm>
            <a:off x="823834" y="5550367"/>
            <a:ext cx="1816100" cy="762000"/>
          </a:xfrm>
          <a:prstGeom prst="rect">
            <a:avLst/>
          </a:prstGeom>
          <a:noFill/>
          <a:ln>
            <a:noFill/>
          </a:ln>
        </p:spPr>
      </p:pic>
      <p:pic>
        <p:nvPicPr>
          <p:cNvPr id="83" name="Google Shape;83;p16"/>
          <p:cNvPicPr preferRelativeResize="0"/>
          <p:nvPr/>
        </p:nvPicPr>
        <p:blipFill>
          <a:blip r:embed="rId7">
            <a:alphaModFix/>
          </a:blip>
          <a:stretch>
            <a:fillRect/>
          </a:stretch>
        </p:blipFill>
        <p:spPr>
          <a:xfrm>
            <a:off x="3686301" y="5569434"/>
            <a:ext cx="1333500" cy="723900"/>
          </a:xfrm>
          <a:prstGeom prst="rect">
            <a:avLst/>
          </a:prstGeom>
          <a:noFill/>
          <a:ln>
            <a:noFill/>
          </a:ln>
        </p:spPr>
      </p:pic>
      <p:sp>
        <p:nvSpPr>
          <p:cNvPr id="2" name="Slide Number Placeholder 1">
            <a:extLst>
              <a:ext uri="{FF2B5EF4-FFF2-40B4-BE49-F238E27FC236}">
                <a16:creationId xmlns:a16="http://schemas.microsoft.com/office/drawing/2014/main" id="{F5CE4AC2-C316-0010-0857-B8863A4CDEE5}"/>
              </a:ext>
            </a:extLst>
          </p:cNvPr>
          <p:cNvSpPr>
            <a:spLocks noGrp="1"/>
          </p:cNvSpPr>
          <p:nvPr>
            <p:ph type="sldNum" idx="12"/>
          </p:nvPr>
        </p:nvSpPr>
        <p:spPr/>
        <p:txBody>
          <a:bodyPr/>
          <a:lstStyle/>
          <a:p>
            <a:fld id="{00000000-1234-1234-1234-123412341234}" type="slidenum">
              <a:rPr lang="en-GB" smtClean="0"/>
              <a:pPr/>
              <a:t>25</a:t>
            </a:fld>
            <a:endParaRPr lang="en-GB" dirty="0"/>
          </a:p>
        </p:txBody>
      </p:sp>
    </p:spTree>
    <p:extLst>
      <p:ext uri="{BB962C8B-B14F-4D97-AF65-F5344CB8AC3E}">
        <p14:creationId xmlns:p14="http://schemas.microsoft.com/office/powerpoint/2010/main" val="323052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9D79A-BB29-C52B-4B0A-D5224E417627}"/>
              </a:ext>
            </a:extLst>
          </p:cNvPr>
          <p:cNvSpPr>
            <a:spLocks noGrp="1"/>
          </p:cNvSpPr>
          <p:nvPr>
            <p:ph type="title"/>
          </p:nvPr>
        </p:nvSpPr>
        <p:spPr/>
        <p:txBody>
          <a:bodyPr/>
          <a:lstStyle/>
          <a:p>
            <a:r>
              <a:rPr lang="en-US" dirty="0"/>
              <a:t>Time series and multi-agent models</a:t>
            </a:r>
          </a:p>
        </p:txBody>
      </p:sp>
      <p:sp>
        <p:nvSpPr>
          <p:cNvPr id="4" name="Slide Number Placeholder 3">
            <a:extLst>
              <a:ext uri="{FF2B5EF4-FFF2-40B4-BE49-F238E27FC236}">
                <a16:creationId xmlns:a16="http://schemas.microsoft.com/office/drawing/2014/main" id="{919118D3-EA24-3FA7-8024-892C68B251FF}"/>
              </a:ext>
            </a:extLst>
          </p:cNvPr>
          <p:cNvSpPr>
            <a:spLocks noGrp="1"/>
          </p:cNvSpPr>
          <p:nvPr>
            <p:ph type="sldNum" idx="12"/>
          </p:nvPr>
        </p:nvSpPr>
        <p:spPr/>
        <p:txBody>
          <a:bodyPr/>
          <a:lstStyle/>
          <a:p>
            <a:fld id="{00000000-1234-1234-1234-123412341234}" type="slidenum">
              <a:rPr lang="en-GB" smtClean="0"/>
              <a:pPr/>
              <a:t>26</a:t>
            </a:fld>
            <a:endParaRPr lang="en-GB"/>
          </a:p>
        </p:txBody>
      </p:sp>
      <p:pic>
        <p:nvPicPr>
          <p:cNvPr id="4098" name="Picture 2">
            <a:extLst>
              <a:ext uri="{FF2B5EF4-FFF2-40B4-BE49-F238E27FC236}">
                <a16:creationId xmlns:a16="http://schemas.microsoft.com/office/drawing/2014/main" id="{AA6A5B18-60C3-B48B-F090-F09B4E508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787" y="2312414"/>
            <a:ext cx="3693272" cy="27699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41B7ED-A5A0-0983-D178-BA5561AC550D}"/>
              </a:ext>
            </a:extLst>
          </p:cNvPr>
          <p:cNvSpPr txBox="1"/>
          <p:nvPr/>
        </p:nvSpPr>
        <p:spPr>
          <a:xfrm>
            <a:off x="7857787" y="5417529"/>
            <a:ext cx="3693272" cy="369332"/>
          </a:xfrm>
          <a:prstGeom prst="rect">
            <a:avLst/>
          </a:prstGeom>
          <a:noFill/>
        </p:spPr>
        <p:txBody>
          <a:bodyPr wrap="square">
            <a:spAutoFit/>
          </a:bodyPr>
          <a:lstStyle/>
          <a:p>
            <a:pPr algn="ctr"/>
            <a:r>
              <a:rPr lang="en-US" dirty="0"/>
              <a:t>http://</a:t>
            </a:r>
            <a:r>
              <a:rPr lang="en-US" dirty="0" err="1"/>
              <a:t>gamma.cs.unc.edu</a:t>
            </a:r>
            <a:r>
              <a:rPr lang="en-US" dirty="0"/>
              <a:t>/CA/</a:t>
            </a:r>
          </a:p>
        </p:txBody>
      </p:sp>
      <p:pic>
        <p:nvPicPr>
          <p:cNvPr id="4100" name="Picture 4" descr="Time-series modeling and forecasting. The figure shows a uniformly... |  Download Scientific Diagram">
            <a:extLst>
              <a:ext uri="{FF2B5EF4-FFF2-40B4-BE49-F238E27FC236}">
                <a16:creationId xmlns:a16="http://schemas.microsoft.com/office/drawing/2014/main" id="{CD6566D0-BFA4-026C-D3BC-AD721DC1A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07" y="2084184"/>
            <a:ext cx="6746055" cy="33333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EA9084E-D554-E242-AA38-E0E4D80B977F}"/>
              </a:ext>
            </a:extLst>
          </p:cNvPr>
          <p:cNvSpPr txBox="1"/>
          <p:nvPr/>
        </p:nvSpPr>
        <p:spPr>
          <a:xfrm>
            <a:off x="640941" y="5602195"/>
            <a:ext cx="6108970" cy="646331"/>
          </a:xfrm>
          <a:prstGeom prst="rect">
            <a:avLst/>
          </a:prstGeom>
          <a:noFill/>
        </p:spPr>
        <p:txBody>
          <a:bodyPr wrap="square">
            <a:spAutoFit/>
          </a:bodyPr>
          <a:lstStyle/>
          <a:p>
            <a:r>
              <a:rPr lang="en-US" dirty="0"/>
              <a:t>https://</a:t>
            </a:r>
            <a:r>
              <a:rPr lang="en-US" dirty="0" err="1"/>
              <a:t>www.researchgate.net</a:t>
            </a:r>
            <a:r>
              <a:rPr lang="en-US" dirty="0"/>
              <a:t>/publication/320032800_Feature-based_time-series_analysis</a:t>
            </a:r>
          </a:p>
        </p:txBody>
      </p:sp>
    </p:spTree>
    <p:extLst>
      <p:ext uri="{BB962C8B-B14F-4D97-AF65-F5344CB8AC3E}">
        <p14:creationId xmlns:p14="http://schemas.microsoft.com/office/powerpoint/2010/main" val="2795210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9F48C-60E6-876F-77DD-88057BF81B08}"/>
              </a:ext>
            </a:extLst>
          </p:cNvPr>
          <p:cNvSpPr>
            <a:spLocks noGrp="1"/>
          </p:cNvSpPr>
          <p:nvPr>
            <p:ph type="title"/>
          </p:nvPr>
        </p:nvSpPr>
        <p:spPr>
          <a:xfrm>
            <a:off x="415600" y="222859"/>
            <a:ext cx="11360800" cy="763600"/>
          </a:xfrm>
        </p:spPr>
        <p:txBody>
          <a:bodyPr/>
          <a:lstStyle/>
          <a:p>
            <a:r>
              <a:rPr lang="en-US" dirty="0"/>
              <a:t>Video about Covid-19 simulation</a:t>
            </a:r>
          </a:p>
        </p:txBody>
      </p:sp>
      <p:sp>
        <p:nvSpPr>
          <p:cNvPr id="4" name="Slide Number Placeholder 3">
            <a:extLst>
              <a:ext uri="{FF2B5EF4-FFF2-40B4-BE49-F238E27FC236}">
                <a16:creationId xmlns:a16="http://schemas.microsoft.com/office/drawing/2014/main" id="{1EDEF415-10AA-6F86-7DB0-DD3761DB023A}"/>
              </a:ext>
            </a:extLst>
          </p:cNvPr>
          <p:cNvSpPr>
            <a:spLocks noGrp="1"/>
          </p:cNvSpPr>
          <p:nvPr>
            <p:ph type="sldNum" idx="12"/>
          </p:nvPr>
        </p:nvSpPr>
        <p:spPr/>
        <p:txBody>
          <a:bodyPr/>
          <a:lstStyle/>
          <a:p>
            <a:fld id="{00000000-1234-1234-1234-123412341234}" type="slidenum">
              <a:rPr lang="en-GB" smtClean="0"/>
              <a:pPr/>
              <a:t>27</a:t>
            </a:fld>
            <a:endParaRPr lang="en-GB"/>
          </a:p>
        </p:txBody>
      </p:sp>
      <p:sp>
        <p:nvSpPr>
          <p:cNvPr id="6" name="TextBox 5">
            <a:extLst>
              <a:ext uri="{FF2B5EF4-FFF2-40B4-BE49-F238E27FC236}">
                <a16:creationId xmlns:a16="http://schemas.microsoft.com/office/drawing/2014/main" id="{366A5B65-7640-07CB-4C0D-57B7FAB345AF}"/>
              </a:ext>
            </a:extLst>
          </p:cNvPr>
          <p:cNvSpPr txBox="1"/>
          <p:nvPr/>
        </p:nvSpPr>
        <p:spPr>
          <a:xfrm>
            <a:off x="992221" y="6020846"/>
            <a:ext cx="10338444" cy="461665"/>
          </a:xfrm>
          <a:prstGeom prst="rect">
            <a:avLst/>
          </a:prstGeom>
          <a:noFill/>
        </p:spPr>
        <p:txBody>
          <a:bodyPr wrap="square">
            <a:spAutoFit/>
          </a:bodyPr>
          <a:lstStyle/>
          <a:p>
            <a:r>
              <a:rPr lang="en-US" sz="2400" dirty="0"/>
              <a:t>https://</a:t>
            </a:r>
            <a:r>
              <a:rPr lang="en-US" sz="2400" dirty="0" err="1"/>
              <a:t>www.youtube.com</a:t>
            </a:r>
            <a:r>
              <a:rPr lang="en-US" sz="2400" dirty="0"/>
              <a:t>/</a:t>
            </a:r>
            <a:r>
              <a:rPr lang="en-US" sz="2400" dirty="0" err="1"/>
              <a:t>watch?v</a:t>
            </a:r>
            <a:r>
              <a:rPr lang="en-US" sz="2400" dirty="0"/>
              <a:t>=VaGFCEi46Fk&amp;ab_channel=</a:t>
            </a:r>
            <a:r>
              <a:rPr lang="en-US" sz="2400" dirty="0" err="1"/>
              <a:t>StatPharm</a:t>
            </a:r>
            <a:endParaRPr lang="en-US" sz="2400" dirty="0"/>
          </a:p>
        </p:txBody>
      </p:sp>
      <p:pic>
        <p:nvPicPr>
          <p:cNvPr id="10" name="Picture 9" descr="Graphical user interface, application, table&#10;&#10;Description automatically generated">
            <a:extLst>
              <a:ext uri="{FF2B5EF4-FFF2-40B4-BE49-F238E27FC236}">
                <a16:creationId xmlns:a16="http://schemas.microsoft.com/office/drawing/2014/main" id="{626E1957-76D6-40AD-ED34-B638C38CC260}"/>
              </a:ext>
            </a:extLst>
          </p:cNvPr>
          <p:cNvPicPr>
            <a:picLocks noChangeAspect="1"/>
          </p:cNvPicPr>
          <p:nvPr/>
        </p:nvPicPr>
        <p:blipFill>
          <a:blip r:embed="rId2"/>
          <a:stretch>
            <a:fillRect/>
          </a:stretch>
        </p:blipFill>
        <p:spPr>
          <a:xfrm>
            <a:off x="1866680" y="1179209"/>
            <a:ext cx="8736079" cy="4533078"/>
          </a:xfrm>
          <a:prstGeom prst="rect">
            <a:avLst/>
          </a:prstGeom>
          <a:ln>
            <a:solidFill>
              <a:schemeClr val="tx1"/>
            </a:solidFill>
          </a:ln>
        </p:spPr>
      </p:pic>
    </p:spTree>
    <p:extLst>
      <p:ext uri="{BB962C8B-B14F-4D97-AF65-F5344CB8AC3E}">
        <p14:creationId xmlns:p14="http://schemas.microsoft.com/office/powerpoint/2010/main" val="3545335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9D79A-BB29-C52B-4B0A-D5224E417627}"/>
              </a:ext>
            </a:extLst>
          </p:cNvPr>
          <p:cNvSpPr>
            <a:spLocks noGrp="1"/>
          </p:cNvSpPr>
          <p:nvPr>
            <p:ph type="title"/>
          </p:nvPr>
        </p:nvSpPr>
        <p:spPr/>
        <p:txBody>
          <a:bodyPr/>
          <a:lstStyle/>
          <a:p>
            <a:r>
              <a:rPr lang="en-US" dirty="0"/>
              <a:t>Time series and multi-agent models</a:t>
            </a:r>
          </a:p>
        </p:txBody>
      </p:sp>
      <p:sp>
        <p:nvSpPr>
          <p:cNvPr id="4" name="Slide Number Placeholder 3">
            <a:extLst>
              <a:ext uri="{FF2B5EF4-FFF2-40B4-BE49-F238E27FC236}">
                <a16:creationId xmlns:a16="http://schemas.microsoft.com/office/drawing/2014/main" id="{919118D3-EA24-3FA7-8024-892C68B251FF}"/>
              </a:ext>
            </a:extLst>
          </p:cNvPr>
          <p:cNvSpPr>
            <a:spLocks noGrp="1"/>
          </p:cNvSpPr>
          <p:nvPr>
            <p:ph type="sldNum" idx="12"/>
          </p:nvPr>
        </p:nvSpPr>
        <p:spPr/>
        <p:txBody>
          <a:bodyPr/>
          <a:lstStyle/>
          <a:p>
            <a:fld id="{00000000-1234-1234-1234-123412341234}" type="slidenum">
              <a:rPr lang="en-GB" smtClean="0"/>
              <a:pPr/>
              <a:t>28</a:t>
            </a:fld>
            <a:endParaRPr lang="en-GB"/>
          </a:p>
        </p:txBody>
      </p:sp>
      <p:pic>
        <p:nvPicPr>
          <p:cNvPr id="4100" name="Picture 4" descr="Time-series modeling and forecasting. The figure shows a uniformly... |  Download Scientific Diagram">
            <a:extLst>
              <a:ext uri="{FF2B5EF4-FFF2-40B4-BE49-F238E27FC236}">
                <a16:creationId xmlns:a16="http://schemas.microsoft.com/office/drawing/2014/main" id="{CD6566D0-BFA4-026C-D3BC-AD721DC1A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1982" y="1781285"/>
            <a:ext cx="7195783" cy="355556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EA9084E-D554-E242-AA38-E0E4D80B977F}"/>
              </a:ext>
            </a:extLst>
          </p:cNvPr>
          <p:cNvSpPr txBox="1"/>
          <p:nvPr/>
        </p:nvSpPr>
        <p:spPr>
          <a:xfrm>
            <a:off x="605081" y="5969748"/>
            <a:ext cx="10107741" cy="369332"/>
          </a:xfrm>
          <a:prstGeom prst="rect">
            <a:avLst/>
          </a:prstGeom>
          <a:noFill/>
        </p:spPr>
        <p:txBody>
          <a:bodyPr wrap="square">
            <a:spAutoFit/>
          </a:bodyPr>
          <a:lstStyle/>
          <a:p>
            <a:r>
              <a:rPr lang="en-US" dirty="0"/>
              <a:t>https://</a:t>
            </a:r>
            <a:r>
              <a:rPr lang="en-US" dirty="0" err="1"/>
              <a:t>www.researchgate.net</a:t>
            </a:r>
            <a:r>
              <a:rPr lang="en-US" dirty="0"/>
              <a:t>/publication/320032800_Feature-based_time-series_analysis</a:t>
            </a:r>
          </a:p>
        </p:txBody>
      </p:sp>
    </p:spTree>
    <p:extLst>
      <p:ext uri="{BB962C8B-B14F-4D97-AF65-F5344CB8AC3E}">
        <p14:creationId xmlns:p14="http://schemas.microsoft.com/office/powerpoint/2010/main" val="3711243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29592-DBEF-A745-A61A-09BD9E9748A6}"/>
              </a:ext>
            </a:extLst>
          </p:cNvPr>
          <p:cNvSpPr>
            <a:spLocks noGrp="1"/>
          </p:cNvSpPr>
          <p:nvPr>
            <p:ph type="title"/>
          </p:nvPr>
        </p:nvSpPr>
        <p:spPr>
          <a:xfrm>
            <a:off x="6558960" y="422948"/>
            <a:ext cx="4426086" cy="4560046"/>
          </a:xfrm>
        </p:spPr>
        <p:txBody>
          <a:bodyPr>
            <a:normAutofit/>
          </a:bodyPr>
          <a:lstStyle/>
          <a:p>
            <a:r>
              <a:rPr lang="en-US" dirty="0"/>
              <a:t>Predicting Covid-19 using incremental methods</a:t>
            </a:r>
          </a:p>
        </p:txBody>
      </p:sp>
      <p:pic>
        <p:nvPicPr>
          <p:cNvPr id="6" name="Content Placeholder 5">
            <a:extLst>
              <a:ext uri="{FF2B5EF4-FFF2-40B4-BE49-F238E27FC236}">
                <a16:creationId xmlns:a16="http://schemas.microsoft.com/office/drawing/2014/main" id="{21FF7D9B-1EAF-8874-1542-65FD13FD1FE9}"/>
              </a:ext>
            </a:extLst>
          </p:cNvPr>
          <p:cNvPicPr>
            <a:picLocks noGrp="1" noChangeAspect="1"/>
          </p:cNvPicPr>
          <p:nvPr>
            <p:ph idx="1"/>
          </p:nvPr>
        </p:nvPicPr>
        <p:blipFill>
          <a:blip r:embed="rId2"/>
          <a:stretch>
            <a:fillRect/>
          </a:stretch>
        </p:blipFill>
        <p:spPr>
          <a:xfrm>
            <a:off x="1995005" y="422948"/>
            <a:ext cx="3950886" cy="5267848"/>
          </a:xfrm>
          <a:ln>
            <a:solidFill>
              <a:schemeClr val="tx1"/>
            </a:solidFill>
          </a:ln>
        </p:spPr>
      </p:pic>
      <p:sp>
        <p:nvSpPr>
          <p:cNvPr id="4" name="Slide Number Placeholder 3">
            <a:extLst>
              <a:ext uri="{FF2B5EF4-FFF2-40B4-BE49-F238E27FC236}">
                <a16:creationId xmlns:a16="http://schemas.microsoft.com/office/drawing/2014/main" id="{97A0B032-2FAD-39DB-DA77-F8235F61FF17}"/>
              </a:ext>
            </a:extLst>
          </p:cNvPr>
          <p:cNvSpPr>
            <a:spLocks noGrp="1"/>
          </p:cNvSpPr>
          <p:nvPr>
            <p:ph type="sldNum" sz="quarter" idx="12"/>
          </p:nvPr>
        </p:nvSpPr>
        <p:spPr/>
        <p:txBody>
          <a:bodyPr/>
          <a:lstStyle/>
          <a:p>
            <a:fld id="{67EE2031-DFF5-0145-A8DC-9147C8CCEF06}" type="slidenum">
              <a:rPr lang="en-US" smtClean="0"/>
              <a:t>29</a:t>
            </a:fld>
            <a:endParaRPr lang="en-US"/>
          </a:p>
        </p:txBody>
      </p:sp>
    </p:spTree>
    <p:extLst>
      <p:ext uri="{BB962C8B-B14F-4D97-AF65-F5344CB8AC3E}">
        <p14:creationId xmlns:p14="http://schemas.microsoft.com/office/powerpoint/2010/main" val="1181046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a:spcBef>
                <a:spcPts val="0"/>
              </a:spcBef>
            </a:pPr>
            <a:r>
              <a:rPr lang="en-GB"/>
              <a:t>Abstract</a:t>
            </a:r>
            <a:endParaRPr/>
          </a:p>
        </p:txBody>
      </p:sp>
      <p:sp>
        <p:nvSpPr>
          <p:cNvPr id="156" name="Google Shape;156;p29"/>
          <p:cNvSpPr txBox="1">
            <a:spLocks noGrp="1"/>
          </p:cNvSpPr>
          <p:nvPr>
            <p:ph idx="1"/>
          </p:nvPr>
        </p:nvSpPr>
        <p:spPr>
          <a:xfrm>
            <a:off x="838200" y="1253331"/>
            <a:ext cx="10515600" cy="4351338"/>
          </a:xfrm>
          <a:prstGeom prst="rect">
            <a:avLst/>
          </a:prstGeom>
        </p:spPr>
        <p:txBody>
          <a:bodyPr spcFirstLastPara="1" vert="horz" wrap="square" lIns="121900" tIns="121900" rIns="121900" bIns="121900" rtlCol="0" anchor="t" anchorCtr="0">
            <a:noAutofit/>
          </a:bodyPr>
          <a:lstStyle/>
          <a:p>
            <a:pPr marL="609585" indent="-457189">
              <a:lnSpc>
                <a:spcPct val="100000"/>
              </a:lnSpc>
              <a:spcBef>
                <a:spcPts val="0"/>
              </a:spcBef>
              <a:buSzPts val="1800"/>
              <a:buChar char="●"/>
            </a:pPr>
            <a:r>
              <a:rPr lang="en-GB" sz="2400" dirty="0"/>
              <a:t>Company X works with platforms to extract in the Oil and Gas sector. </a:t>
            </a:r>
            <a:endParaRPr sz="2400" dirty="0"/>
          </a:p>
          <a:p>
            <a:pPr marL="609585" indent="-457189">
              <a:lnSpc>
                <a:spcPct val="100000"/>
              </a:lnSpc>
              <a:spcBef>
                <a:spcPts val="0"/>
              </a:spcBef>
              <a:buSzPts val="1800"/>
              <a:buChar char="●"/>
            </a:pPr>
            <a:r>
              <a:rPr lang="en-GB" sz="2400" dirty="0"/>
              <a:t>Predictive maintenance models attempt to identify developing issues with industrial equipment before they become critical.</a:t>
            </a:r>
            <a:endParaRPr sz="2400" dirty="0"/>
          </a:p>
          <a:p>
            <a:pPr marL="609585" indent="-457189">
              <a:lnSpc>
                <a:spcPct val="100000"/>
              </a:lnSpc>
              <a:spcBef>
                <a:spcPts val="0"/>
              </a:spcBef>
              <a:buSzPts val="1800"/>
              <a:buChar char="●"/>
            </a:pPr>
            <a:r>
              <a:rPr lang="en-GB" sz="2400" dirty="0"/>
              <a:t>The supervised approach is appropriate for valves with a long operation history and requires manual state assessments.</a:t>
            </a:r>
            <a:endParaRPr sz="2400" dirty="0"/>
          </a:p>
          <a:p>
            <a:pPr marL="609585" indent="-457189">
              <a:lnSpc>
                <a:spcPct val="100000"/>
              </a:lnSpc>
              <a:spcBef>
                <a:spcPts val="0"/>
              </a:spcBef>
              <a:buSzPts val="1800"/>
              <a:buChar char="●"/>
            </a:pPr>
            <a:r>
              <a:rPr lang="en-GB" sz="2400" dirty="0"/>
              <a:t>The unsupervised approach is suitable for addressing the cold start problem when new valves with no operational history come online.</a:t>
            </a:r>
            <a:endParaRPr sz="2400" dirty="0"/>
          </a:p>
          <a:p>
            <a:pPr marL="0" indent="0">
              <a:lnSpc>
                <a:spcPct val="100000"/>
              </a:lnSpc>
              <a:spcBef>
                <a:spcPts val="2133"/>
              </a:spcBef>
              <a:spcAft>
                <a:spcPts val="2133"/>
              </a:spcAft>
              <a:buNone/>
            </a:pPr>
            <a:endParaRPr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3AC52-9052-5B40-D750-9EA444862114}"/>
              </a:ext>
            </a:extLst>
          </p:cNvPr>
          <p:cNvSpPr>
            <a:spLocks noGrp="1"/>
          </p:cNvSpPr>
          <p:nvPr>
            <p:ph type="title"/>
          </p:nvPr>
        </p:nvSpPr>
        <p:spPr/>
        <p:txBody>
          <a:bodyPr/>
          <a:lstStyle/>
          <a:p>
            <a:r>
              <a:rPr lang="en-US" dirty="0"/>
              <a:t>How do we use predictions?</a:t>
            </a:r>
          </a:p>
        </p:txBody>
      </p:sp>
      <p:sp>
        <p:nvSpPr>
          <p:cNvPr id="4" name="Slide Number Placeholder 3">
            <a:extLst>
              <a:ext uri="{FF2B5EF4-FFF2-40B4-BE49-F238E27FC236}">
                <a16:creationId xmlns:a16="http://schemas.microsoft.com/office/drawing/2014/main" id="{B4346F36-0E6D-B924-22AE-7DB6B6C3C711}"/>
              </a:ext>
            </a:extLst>
          </p:cNvPr>
          <p:cNvSpPr>
            <a:spLocks noGrp="1"/>
          </p:cNvSpPr>
          <p:nvPr>
            <p:ph type="sldNum" idx="12"/>
          </p:nvPr>
        </p:nvSpPr>
        <p:spPr/>
        <p:txBody>
          <a:bodyPr/>
          <a:lstStyle/>
          <a:p>
            <a:fld id="{00000000-1234-1234-1234-123412341234}" type="slidenum">
              <a:rPr lang="en-GB" smtClean="0"/>
              <a:pPr/>
              <a:t>30</a:t>
            </a:fld>
            <a:endParaRPr lang="en-GB" dirty="0"/>
          </a:p>
        </p:txBody>
      </p:sp>
      <p:pic>
        <p:nvPicPr>
          <p:cNvPr id="6" name="Picture 5" descr="Diagram&#10;&#10;Description automatically generated">
            <a:extLst>
              <a:ext uri="{FF2B5EF4-FFF2-40B4-BE49-F238E27FC236}">
                <a16:creationId xmlns:a16="http://schemas.microsoft.com/office/drawing/2014/main" id="{741D7369-DB53-F8D4-2DBC-AA9D40EA39A4}"/>
              </a:ext>
            </a:extLst>
          </p:cNvPr>
          <p:cNvPicPr>
            <a:picLocks noChangeAspect="1"/>
          </p:cNvPicPr>
          <p:nvPr/>
        </p:nvPicPr>
        <p:blipFill>
          <a:blip r:embed="rId2"/>
          <a:stretch>
            <a:fillRect/>
          </a:stretch>
        </p:blipFill>
        <p:spPr>
          <a:xfrm>
            <a:off x="647009" y="1956376"/>
            <a:ext cx="10683656" cy="4295303"/>
          </a:xfrm>
          <a:prstGeom prst="rect">
            <a:avLst/>
          </a:prstGeom>
          <a:ln>
            <a:solidFill>
              <a:schemeClr val="tx1"/>
            </a:solidFill>
          </a:ln>
        </p:spPr>
      </p:pic>
    </p:spTree>
    <p:extLst>
      <p:ext uri="{BB962C8B-B14F-4D97-AF65-F5344CB8AC3E}">
        <p14:creationId xmlns:p14="http://schemas.microsoft.com/office/powerpoint/2010/main" val="1266841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9F015-DC45-8C74-DDE7-40DFC33169A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nSpc>
                <a:spcPct val="90000"/>
              </a:lnSpc>
              <a:spcBef>
                <a:spcPct val="0"/>
              </a:spcBef>
            </a:pPr>
            <a:r>
              <a:rPr lang="en-US" sz="3600" kern="1200" dirty="0">
                <a:latin typeface="+mj-lt"/>
                <a:ea typeface="+mj-ea"/>
                <a:cs typeface="+mj-cs"/>
              </a:rPr>
              <a:t>Using incremental ML methods</a:t>
            </a:r>
          </a:p>
        </p:txBody>
      </p:sp>
      <p:pic>
        <p:nvPicPr>
          <p:cNvPr id="2050" name="Picture 2" descr="Diagram&#10;&#10;Description automatically generated">
            <a:extLst>
              <a:ext uri="{FF2B5EF4-FFF2-40B4-BE49-F238E27FC236}">
                <a16:creationId xmlns:a16="http://schemas.microsoft.com/office/drawing/2014/main" id="{4D29E94D-1709-DA81-BD36-7BF1C1BAA4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67210" y="1675227"/>
            <a:ext cx="9657580" cy="439419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260B316-183A-AE5F-9B68-18984E19EF4F}"/>
              </a:ext>
            </a:extLst>
          </p:cNvPr>
          <p:cNvSpPr>
            <a:spLocks noGrp="1"/>
          </p:cNvSpPr>
          <p:nvPr>
            <p:ph type="sldNum" idx="12"/>
          </p:nvPr>
        </p:nvSpPr>
        <p:spPr>
          <a:xfrm>
            <a:off x="8610600" y="6356350"/>
            <a:ext cx="2743200" cy="365125"/>
          </a:xfrm>
          <a:noFill/>
          <a:ln>
            <a:noFill/>
          </a:ln>
        </p:spPr>
        <p:txBody>
          <a:bodyPr spcFirstLastPara="1" vert="horz" wrap="square" lIns="91425" tIns="91425" rIns="91425" bIns="91425" rtlCol="0" anchor="ctr" anchorCtr="0">
            <a:noAutofit/>
          </a:bodyPr>
          <a:lstStyle/>
          <a:p>
            <a:fld id="{00000000-1234-1234-1234-123412341234}" type="slidenum">
              <a:rPr lang="en-US" smtClean="0"/>
              <a:pPr/>
              <a:t>31</a:t>
            </a:fld>
            <a:endParaRPr lang="en-US"/>
          </a:p>
        </p:txBody>
      </p:sp>
      <p:sp>
        <p:nvSpPr>
          <p:cNvPr id="6" name="TextBox 5">
            <a:extLst>
              <a:ext uri="{FF2B5EF4-FFF2-40B4-BE49-F238E27FC236}">
                <a16:creationId xmlns:a16="http://schemas.microsoft.com/office/drawing/2014/main" id="{6BE5B3C7-27FC-A620-1A39-F3E0B36342EA}"/>
              </a:ext>
            </a:extLst>
          </p:cNvPr>
          <p:cNvSpPr txBox="1"/>
          <p:nvPr/>
        </p:nvSpPr>
        <p:spPr>
          <a:xfrm>
            <a:off x="548426" y="6274880"/>
            <a:ext cx="9993548" cy="369332"/>
          </a:xfrm>
          <a:prstGeom prst="rect">
            <a:avLst/>
          </a:prstGeom>
          <a:noFill/>
        </p:spPr>
        <p:txBody>
          <a:bodyPr wrap="square">
            <a:spAutoFit/>
          </a:bodyPr>
          <a:lstStyle/>
          <a:p>
            <a:r>
              <a:rPr lang="en-US" dirty="0"/>
              <a:t>https://</a:t>
            </a:r>
            <a:r>
              <a:rPr lang="en-US" dirty="0" err="1"/>
              <a:t>www.linkedin.com</a:t>
            </a:r>
            <a:r>
              <a:rPr lang="en-US" dirty="0"/>
              <a:t>/pulse/incremental-learning-live-machine-model-training-approach-</a:t>
            </a:r>
            <a:r>
              <a:rPr lang="en-US" dirty="0" err="1"/>
              <a:t>patel</a:t>
            </a:r>
            <a:r>
              <a:rPr lang="en-US" dirty="0"/>
              <a:t>/</a:t>
            </a:r>
          </a:p>
        </p:txBody>
      </p:sp>
    </p:spTree>
    <p:extLst>
      <p:ext uri="{BB962C8B-B14F-4D97-AF65-F5344CB8AC3E}">
        <p14:creationId xmlns:p14="http://schemas.microsoft.com/office/powerpoint/2010/main" val="3913088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258D15-B8A5-D153-65D1-28485AD566A5}"/>
              </a:ext>
            </a:extLst>
          </p:cNvPr>
          <p:cNvSpPr>
            <a:spLocks noGrp="1"/>
          </p:cNvSpPr>
          <p:nvPr>
            <p:ph type="sldNum" idx="12"/>
          </p:nvPr>
        </p:nvSpPr>
        <p:spPr>
          <a:xfrm>
            <a:off x="11019380" y="6115514"/>
            <a:ext cx="731600" cy="524800"/>
          </a:xfrm>
        </p:spPr>
        <p:txBody>
          <a:bodyPr/>
          <a:lstStyle/>
          <a:p>
            <a:fld id="{00000000-1234-1234-1234-123412341234}" type="slidenum">
              <a:rPr lang="en-GB" smtClean="0"/>
              <a:pPr/>
              <a:t>32</a:t>
            </a:fld>
            <a:endParaRPr lang="en-GB" dirty="0"/>
          </a:p>
        </p:txBody>
      </p:sp>
      <p:pic>
        <p:nvPicPr>
          <p:cNvPr id="6" name="Picture 5">
            <a:extLst>
              <a:ext uri="{FF2B5EF4-FFF2-40B4-BE49-F238E27FC236}">
                <a16:creationId xmlns:a16="http://schemas.microsoft.com/office/drawing/2014/main" id="{093A91F2-0508-6814-571F-28DB9F8A530B}"/>
              </a:ext>
            </a:extLst>
          </p:cNvPr>
          <p:cNvPicPr>
            <a:picLocks noChangeAspect="1"/>
          </p:cNvPicPr>
          <p:nvPr/>
        </p:nvPicPr>
        <p:blipFill>
          <a:blip r:embed="rId2"/>
          <a:stretch>
            <a:fillRect/>
          </a:stretch>
        </p:blipFill>
        <p:spPr>
          <a:xfrm>
            <a:off x="3619500" y="2413000"/>
            <a:ext cx="4953000" cy="2032000"/>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509C4673-5A12-27C5-4DB1-5ADFF0C1C61E}"/>
              </a:ext>
            </a:extLst>
          </p:cNvPr>
          <p:cNvPicPr>
            <a:picLocks noChangeAspect="1"/>
          </p:cNvPicPr>
          <p:nvPr/>
        </p:nvPicPr>
        <p:blipFill>
          <a:blip r:embed="rId3"/>
          <a:stretch>
            <a:fillRect/>
          </a:stretch>
        </p:blipFill>
        <p:spPr>
          <a:xfrm>
            <a:off x="1927320" y="480086"/>
            <a:ext cx="7772400" cy="5897828"/>
          </a:xfrm>
          <a:prstGeom prst="rect">
            <a:avLst/>
          </a:prstGeom>
        </p:spPr>
      </p:pic>
    </p:spTree>
    <p:extLst>
      <p:ext uri="{BB962C8B-B14F-4D97-AF65-F5344CB8AC3E}">
        <p14:creationId xmlns:p14="http://schemas.microsoft.com/office/powerpoint/2010/main" val="252490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9"/>
          <p:cNvSpPr txBox="1">
            <a:spLocks noGrp="1"/>
          </p:cNvSpPr>
          <p:nvPr>
            <p:ph type="title"/>
          </p:nvPr>
        </p:nvSpPr>
        <p:spPr>
          <a:xfrm>
            <a:off x="2064188" y="5393474"/>
            <a:ext cx="7886700" cy="994275"/>
          </a:xfrm>
          <a:prstGeom prst="rect">
            <a:avLst/>
          </a:prstGeom>
        </p:spPr>
        <p:txBody>
          <a:bodyPr spcFirstLastPara="1" vert="horz" wrap="square" lIns="68569" tIns="34275" rIns="68569" bIns="34275" rtlCol="0" anchor="ctr" anchorCtr="0">
            <a:noAutofit/>
          </a:bodyPr>
          <a:lstStyle/>
          <a:p>
            <a:pPr algn="ctr"/>
            <a:r>
              <a:rPr lang="en-US" sz="2250" dirty="0"/>
              <a:t>Euclidean distance between ts1 and ts3 is smaller than ED between ts2 and ts3.</a:t>
            </a:r>
            <a:endParaRPr sz="2250" dirty="0"/>
          </a:p>
        </p:txBody>
      </p:sp>
      <p:sp>
        <p:nvSpPr>
          <p:cNvPr id="462" name="Google Shape;462;p49"/>
          <p:cNvSpPr txBox="1">
            <a:spLocks noGrp="1"/>
          </p:cNvSpPr>
          <p:nvPr>
            <p:ph type="sldNum" sz="quarter" idx="12"/>
          </p:nvPr>
        </p:nvSpPr>
        <p:spPr>
          <a:xfrm>
            <a:off x="10649860" y="6100873"/>
            <a:ext cx="781050" cy="273825"/>
          </a:xfrm>
          <a:prstGeom prst="rect">
            <a:avLst/>
          </a:prstGeom>
          <a:noFill/>
          <a:ln>
            <a:noFill/>
          </a:ln>
        </p:spPr>
        <p:txBody>
          <a:bodyPr spcFirstLastPara="1" vert="horz" wrap="square" lIns="91425" tIns="91425" rIns="91425" bIns="91425" rtlCol="0" anchor="ctr" anchorCtr="0">
            <a:noAutofit/>
          </a:bodyPr>
          <a:lstStyle/>
          <a:p>
            <a:pPr>
              <a:buSzPts val="2400"/>
            </a:pPr>
            <a:fld id="{00000000-1234-1234-1234-123412341234}" type="slidenum">
              <a:rPr lang="en-US" sz="3200">
                <a:solidFill>
                  <a:srgbClr val="888888"/>
                </a:solidFill>
                <a:latin typeface="Arial"/>
                <a:cs typeface="Arial"/>
                <a:sym typeface="Arial"/>
              </a:rPr>
              <a:pPr>
                <a:buSzPts val="2400"/>
              </a:pPr>
              <a:t>33</a:t>
            </a:fld>
            <a:endParaRPr sz="3200" dirty="0">
              <a:solidFill>
                <a:srgbClr val="888888"/>
              </a:solidFill>
              <a:latin typeface="Arial"/>
              <a:cs typeface="Arial"/>
              <a:sym typeface="Arial"/>
            </a:endParaRPr>
          </a:p>
        </p:txBody>
      </p:sp>
      <p:sp>
        <p:nvSpPr>
          <p:cNvPr id="461" name="Google Shape;461;p49"/>
          <p:cNvSpPr txBox="1">
            <a:spLocks noGrp="1"/>
          </p:cNvSpPr>
          <p:nvPr>
            <p:ph type="title" idx="4294967295"/>
          </p:nvPr>
        </p:nvSpPr>
        <p:spPr>
          <a:xfrm>
            <a:off x="1524000" y="1041401"/>
            <a:ext cx="7886700" cy="993775"/>
          </a:xfrm>
          <a:prstGeom prst="rect">
            <a:avLst/>
          </a:prstGeom>
        </p:spPr>
        <p:txBody>
          <a:bodyPr spcFirstLastPara="1" vert="horz" wrap="square" lIns="68569" tIns="34275" rIns="68569" bIns="34275" rtlCol="0" anchor="ctr" anchorCtr="0">
            <a:noAutofit/>
          </a:bodyPr>
          <a:lstStyle/>
          <a:p>
            <a:pPr algn="ctr"/>
            <a:r>
              <a:rPr lang="en-US" sz="2250" dirty="0"/>
              <a:t>Euclidean distance is not the best similarity measure</a:t>
            </a:r>
            <a:endParaRPr sz="2250" dirty="0"/>
          </a:p>
        </p:txBody>
      </p:sp>
      <p:pic>
        <p:nvPicPr>
          <p:cNvPr id="460" name="Google Shape;460;p49"/>
          <p:cNvPicPr preferRelativeResize="0"/>
          <p:nvPr/>
        </p:nvPicPr>
        <p:blipFill>
          <a:blip r:embed="rId3">
            <a:alphaModFix/>
          </a:blip>
          <a:stretch>
            <a:fillRect/>
          </a:stretch>
        </p:blipFill>
        <p:spPr>
          <a:xfrm>
            <a:off x="3396438" y="1961664"/>
            <a:ext cx="5011839" cy="3155696"/>
          </a:xfrm>
          <a:prstGeom prst="rect">
            <a:avLst/>
          </a:prstGeom>
          <a:noFill/>
          <a:ln>
            <a:noFill/>
          </a:ln>
        </p:spPr>
      </p:pic>
      <p:sp>
        <p:nvSpPr>
          <p:cNvPr id="2" name="Rectangle 1">
            <a:extLst>
              <a:ext uri="{FF2B5EF4-FFF2-40B4-BE49-F238E27FC236}">
                <a16:creationId xmlns:a16="http://schemas.microsoft.com/office/drawing/2014/main" id="{35391172-7039-A946-BF2C-B8FD35DA81B7}"/>
              </a:ext>
            </a:extLst>
          </p:cNvPr>
          <p:cNvSpPr/>
          <p:nvPr/>
        </p:nvSpPr>
        <p:spPr>
          <a:xfrm>
            <a:off x="1847411" y="470252"/>
            <a:ext cx="7610481" cy="523220"/>
          </a:xfrm>
          <a:prstGeom prst="rect">
            <a:avLst/>
          </a:prstGeom>
          <a:noFill/>
          <a:ln>
            <a:noFill/>
          </a:ln>
        </p:spPr>
        <p:txBody>
          <a:bodyPr spcFirstLastPara="1" vert="horz" wrap="square" lIns="91440" tIns="45720" rIns="91440" bIns="45720" rtlCol="0" anchor="ctr" anchorCtr="0">
            <a:normAutofit fontScale="70000" lnSpcReduction="20000"/>
          </a:bodyPr>
          <a:lstStyle/>
          <a:p>
            <a:pPr algn="ctr" defTabSz="914400">
              <a:lnSpc>
                <a:spcPct val="90000"/>
              </a:lnSpc>
              <a:spcBef>
                <a:spcPct val="0"/>
              </a:spcBef>
              <a:buClr>
                <a:schemeClr val="dk1"/>
              </a:buClr>
              <a:buSzPts val="3000"/>
            </a:pPr>
            <a:r>
              <a:rPr lang="en-US" sz="3600" dirty="0">
                <a:latin typeface="+mj-lt"/>
                <a:ea typeface="+mj-ea"/>
                <a:cs typeface="+mj-cs"/>
              </a:rPr>
              <a:t>Euclidean distance is not always the best measure</a:t>
            </a:r>
          </a:p>
        </p:txBody>
      </p:sp>
    </p:spTree>
    <p:extLst>
      <p:ext uri="{BB962C8B-B14F-4D97-AF65-F5344CB8AC3E}">
        <p14:creationId xmlns:p14="http://schemas.microsoft.com/office/powerpoint/2010/main" val="2205056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6"/>
          <p:cNvSpPr txBox="1">
            <a:spLocks noGrp="1"/>
          </p:cNvSpPr>
          <p:nvPr>
            <p:ph type="title"/>
          </p:nvPr>
        </p:nvSpPr>
        <p:spPr>
          <a:xfrm>
            <a:off x="1750322" y="371383"/>
            <a:ext cx="8520525" cy="572625"/>
          </a:xfrm>
          <a:prstGeom prst="rect">
            <a:avLst/>
          </a:prstGeom>
          <a:noFill/>
          <a:ln>
            <a:noFill/>
          </a:ln>
        </p:spPr>
        <p:txBody>
          <a:bodyPr spcFirstLastPara="1" vert="horz" wrap="square" lIns="91440" tIns="45720" rIns="91440" bIns="45720" rtlCol="0" anchor="ctr" anchorCtr="0">
            <a:normAutofit fontScale="90000"/>
          </a:bodyPr>
          <a:lstStyle/>
          <a:p>
            <a:pPr>
              <a:lnSpc>
                <a:spcPct val="90000"/>
              </a:lnSpc>
              <a:spcBef>
                <a:spcPct val="0"/>
              </a:spcBef>
            </a:pPr>
            <a:r>
              <a:rPr lang="en-US" sz="3600" dirty="0"/>
              <a:t>Dynamic Time Warping</a:t>
            </a:r>
            <a:endParaRPr sz="3600" dirty="0"/>
          </a:p>
        </p:txBody>
      </p:sp>
      <p:sp>
        <p:nvSpPr>
          <p:cNvPr id="7" name="Google Shape;534;p60">
            <a:extLst>
              <a:ext uri="{FF2B5EF4-FFF2-40B4-BE49-F238E27FC236}">
                <a16:creationId xmlns:a16="http://schemas.microsoft.com/office/drawing/2014/main" id="{773CD0D8-065D-7A4D-8ADF-1E78D918C974}"/>
              </a:ext>
            </a:extLst>
          </p:cNvPr>
          <p:cNvSpPr txBox="1">
            <a:spLocks noGrp="1"/>
          </p:cNvSpPr>
          <p:nvPr>
            <p:ph type="sldNum" idx="12"/>
          </p:nvPr>
        </p:nvSpPr>
        <p:spPr>
          <a:xfrm>
            <a:off x="9996460" y="5544766"/>
            <a:ext cx="859608" cy="369228"/>
          </a:xfrm>
          <a:prstGeom prst="rect">
            <a:avLst/>
          </a:prstGeom>
          <a:noFill/>
          <a:ln>
            <a:noFill/>
          </a:ln>
        </p:spPr>
        <p:txBody>
          <a:bodyPr spcFirstLastPara="1" vert="horz" wrap="square" lIns="91425" tIns="91425" rIns="91425" bIns="91425" rtlCol="0" anchor="ctr" anchorCtr="0">
            <a:noAutofit/>
          </a:bodyPr>
          <a:lstStyle/>
          <a:p>
            <a:pPr algn="ctr"/>
            <a:fld id="{00000000-1234-1234-1234-123412341234}" type="slidenum">
              <a:rPr lang="en-US">
                <a:sym typeface="Calibri"/>
              </a:rPr>
              <a:pPr algn="ctr"/>
              <a:t>34</a:t>
            </a:fld>
            <a:endParaRPr>
              <a:sym typeface="Calibri"/>
            </a:endParaRPr>
          </a:p>
        </p:txBody>
      </p:sp>
      <p:pic>
        <p:nvPicPr>
          <p:cNvPr id="505" name="Google Shape;505;p56"/>
          <p:cNvPicPr preferRelativeResize="0"/>
          <p:nvPr/>
        </p:nvPicPr>
        <p:blipFill rotWithShape="1">
          <a:blip r:embed="rId3">
            <a:alphaModFix/>
          </a:blip>
          <a:srcRect t="50709"/>
          <a:stretch/>
        </p:blipFill>
        <p:spPr>
          <a:xfrm>
            <a:off x="6221804" y="2850100"/>
            <a:ext cx="3510775" cy="2413016"/>
          </a:xfrm>
          <a:prstGeom prst="rect">
            <a:avLst/>
          </a:prstGeom>
          <a:noFill/>
          <a:ln>
            <a:noFill/>
          </a:ln>
        </p:spPr>
      </p:pic>
      <p:pic>
        <p:nvPicPr>
          <p:cNvPr id="506" name="Google Shape;506;p56"/>
          <p:cNvPicPr preferRelativeResize="0"/>
          <p:nvPr/>
        </p:nvPicPr>
        <p:blipFill rotWithShape="1">
          <a:blip r:embed="rId3">
            <a:alphaModFix/>
          </a:blip>
          <a:srcRect b="52118"/>
          <a:stretch/>
        </p:blipFill>
        <p:spPr>
          <a:xfrm>
            <a:off x="2235983" y="2758272"/>
            <a:ext cx="3656577" cy="2504845"/>
          </a:xfrm>
          <a:prstGeom prst="rect">
            <a:avLst/>
          </a:prstGeom>
          <a:noFill/>
          <a:ln>
            <a:noFill/>
          </a:ln>
        </p:spPr>
      </p:pic>
      <p:sp>
        <p:nvSpPr>
          <p:cNvPr id="507" name="Google Shape;507;p56"/>
          <p:cNvSpPr txBox="1"/>
          <p:nvPr/>
        </p:nvSpPr>
        <p:spPr>
          <a:xfrm>
            <a:off x="2301767" y="5403009"/>
            <a:ext cx="7430813" cy="849582"/>
          </a:xfrm>
          <a:prstGeom prst="rect">
            <a:avLst/>
          </a:prstGeom>
          <a:noFill/>
          <a:ln>
            <a:noFill/>
          </a:ln>
        </p:spPr>
        <p:txBody>
          <a:bodyPr spcFirstLastPara="1" wrap="square" lIns="91425" tIns="91425" rIns="91425" bIns="91425" anchor="t" anchorCtr="0">
            <a:noAutofit/>
          </a:bodyPr>
          <a:lstStyle/>
          <a:p>
            <a:r>
              <a:rPr lang="en-US" sz="1200" dirty="0" err="1">
                <a:solidFill>
                  <a:srgbClr val="222222"/>
                </a:solidFill>
                <a:highlight>
                  <a:srgbClr val="FFFFFF"/>
                </a:highlight>
              </a:rPr>
              <a:t>Sakoe</a:t>
            </a:r>
            <a:r>
              <a:rPr lang="en-US" sz="1200" dirty="0">
                <a:solidFill>
                  <a:srgbClr val="222222"/>
                </a:solidFill>
                <a:highlight>
                  <a:srgbClr val="FFFFFF"/>
                </a:highlight>
              </a:rPr>
              <a:t>, Hiroaki, and </a:t>
            </a:r>
            <a:r>
              <a:rPr lang="en-US" sz="1200" dirty="0" err="1">
                <a:solidFill>
                  <a:srgbClr val="222222"/>
                </a:solidFill>
                <a:highlight>
                  <a:srgbClr val="FFFFFF"/>
                </a:highlight>
              </a:rPr>
              <a:t>Seibi</a:t>
            </a:r>
            <a:r>
              <a:rPr lang="en-US" sz="1200" dirty="0">
                <a:solidFill>
                  <a:srgbClr val="222222"/>
                </a:solidFill>
                <a:highlight>
                  <a:srgbClr val="FFFFFF"/>
                </a:highlight>
              </a:rPr>
              <a:t> Chiba. "Dynamic programming algorithm optimization for spoken word recognition." </a:t>
            </a:r>
            <a:r>
              <a:rPr lang="en-US" sz="1200" i="1" dirty="0">
                <a:solidFill>
                  <a:srgbClr val="222222"/>
                </a:solidFill>
                <a:highlight>
                  <a:srgbClr val="FFFFFF"/>
                </a:highlight>
              </a:rPr>
              <a:t>IEEE transactions on acoustics, speech, and signal processing</a:t>
            </a:r>
            <a:r>
              <a:rPr lang="en-US" sz="1200" dirty="0">
                <a:solidFill>
                  <a:srgbClr val="222222"/>
                </a:solidFill>
                <a:highlight>
                  <a:srgbClr val="FFFFFF"/>
                </a:highlight>
              </a:rPr>
              <a:t> 26.1 (1978): 43-49. (5000 citations)</a:t>
            </a:r>
            <a:endParaRPr sz="2400" dirty="0"/>
          </a:p>
        </p:txBody>
      </p:sp>
      <p:sp>
        <p:nvSpPr>
          <p:cNvPr id="508" name="Google Shape;508;p56"/>
          <p:cNvSpPr txBox="1"/>
          <p:nvPr/>
        </p:nvSpPr>
        <p:spPr>
          <a:xfrm>
            <a:off x="1993929" y="1454992"/>
            <a:ext cx="7594875" cy="558225"/>
          </a:xfrm>
          <a:prstGeom prst="rect">
            <a:avLst/>
          </a:prstGeom>
          <a:noFill/>
          <a:ln>
            <a:noFill/>
          </a:ln>
        </p:spPr>
        <p:txBody>
          <a:bodyPr spcFirstLastPara="1" wrap="square" lIns="91425" tIns="91425" rIns="91425" bIns="91425" anchor="t" anchorCtr="0">
            <a:noAutofit/>
          </a:bodyPr>
          <a:lstStyle/>
          <a:p>
            <a:r>
              <a:rPr lang="en-US" sz="2000" b="1" dirty="0"/>
              <a:t>Dynamic time warping (DTW) </a:t>
            </a:r>
            <a:r>
              <a:rPr lang="en-US" sz="2000" dirty="0"/>
              <a:t>is a well-known technique to find an optimal alignment between two given (time-dependent) sequences under certain restrictions </a:t>
            </a:r>
            <a:endParaRPr sz="2000" dirty="0"/>
          </a:p>
        </p:txBody>
      </p:sp>
      <p:sp>
        <p:nvSpPr>
          <p:cNvPr id="2" name="Rectangle 1">
            <a:extLst>
              <a:ext uri="{FF2B5EF4-FFF2-40B4-BE49-F238E27FC236}">
                <a16:creationId xmlns:a16="http://schemas.microsoft.com/office/drawing/2014/main" id="{7C401D89-3367-5A4E-8915-794D2B7BFC9A}"/>
              </a:ext>
            </a:extLst>
          </p:cNvPr>
          <p:cNvSpPr/>
          <p:nvPr/>
        </p:nvSpPr>
        <p:spPr>
          <a:xfrm>
            <a:off x="2301766" y="6148064"/>
            <a:ext cx="6043538" cy="338554"/>
          </a:xfrm>
          <a:prstGeom prst="rect">
            <a:avLst/>
          </a:prstGeom>
        </p:spPr>
        <p:txBody>
          <a:bodyPr wrap="square">
            <a:spAutoFit/>
          </a:bodyPr>
          <a:lstStyle/>
          <a:p>
            <a:r>
              <a:rPr lang="en-IE" sz="1600" dirty="0">
                <a:hlinkClick r:id="rId4"/>
              </a:rPr>
              <a:t>https://www.youtube.com/watch?v=_K1OsqCicBY</a:t>
            </a:r>
            <a:endParaRPr lang="en-US" sz="1600" dirty="0"/>
          </a:p>
        </p:txBody>
      </p:sp>
    </p:spTree>
    <p:extLst>
      <p:ext uri="{BB962C8B-B14F-4D97-AF65-F5344CB8AC3E}">
        <p14:creationId xmlns:p14="http://schemas.microsoft.com/office/powerpoint/2010/main" val="763522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03DC6-BD08-6745-8342-A430804F1EF0}"/>
              </a:ext>
            </a:extLst>
          </p:cNvPr>
          <p:cNvSpPr>
            <a:spLocks noGrp="1"/>
          </p:cNvSpPr>
          <p:nvPr>
            <p:ph type="title"/>
          </p:nvPr>
        </p:nvSpPr>
        <p:spPr>
          <a:xfrm>
            <a:off x="1835700" y="371359"/>
            <a:ext cx="8520600" cy="1113196"/>
          </a:xfrm>
          <a:noFill/>
          <a:ln>
            <a:noFill/>
          </a:ln>
        </p:spPr>
        <p:txBody>
          <a:bodyPr spcFirstLastPara="1" vert="horz" wrap="square" lIns="91440" tIns="45720" rIns="91440" bIns="45720" rtlCol="0" anchor="ctr" anchorCtr="0">
            <a:normAutofit fontScale="90000"/>
          </a:bodyPr>
          <a:lstStyle/>
          <a:p>
            <a:pPr>
              <a:lnSpc>
                <a:spcPct val="90000"/>
              </a:lnSpc>
              <a:spcBef>
                <a:spcPct val="0"/>
              </a:spcBef>
            </a:pPr>
            <a:r>
              <a:rPr lang="en-US" sz="4000" dirty="0"/>
              <a:t>What is DTW versus Euclidean Distance?</a:t>
            </a:r>
          </a:p>
        </p:txBody>
      </p:sp>
      <p:sp>
        <p:nvSpPr>
          <p:cNvPr id="9" name="Google Shape;534;p60">
            <a:extLst>
              <a:ext uri="{FF2B5EF4-FFF2-40B4-BE49-F238E27FC236}">
                <a16:creationId xmlns:a16="http://schemas.microsoft.com/office/drawing/2014/main" id="{C1074211-3430-7748-BD45-370F4086C2CA}"/>
              </a:ext>
            </a:extLst>
          </p:cNvPr>
          <p:cNvSpPr txBox="1">
            <a:spLocks noGrp="1"/>
          </p:cNvSpPr>
          <p:nvPr>
            <p:ph type="sldNum" idx="12"/>
          </p:nvPr>
        </p:nvSpPr>
        <p:spPr>
          <a:xfrm>
            <a:off x="9996460" y="5369669"/>
            <a:ext cx="859608" cy="544326"/>
          </a:xfrm>
          <a:prstGeom prst="rect">
            <a:avLst/>
          </a:prstGeom>
          <a:noFill/>
          <a:ln>
            <a:noFill/>
          </a:ln>
        </p:spPr>
        <p:txBody>
          <a:bodyPr spcFirstLastPara="1" vert="horz" wrap="square" lIns="91425" tIns="91425" rIns="91425" bIns="91425" rtlCol="0" anchor="ctr" anchorCtr="0">
            <a:noAutofit/>
          </a:bodyPr>
          <a:lstStyle/>
          <a:p>
            <a:pPr algn="ctr"/>
            <a:fld id="{00000000-1234-1234-1234-123412341234}" type="slidenum">
              <a:rPr lang="en-US">
                <a:sym typeface="Calibri"/>
              </a:rPr>
              <a:pPr algn="ctr"/>
              <a:t>35</a:t>
            </a:fld>
            <a:endParaRPr dirty="0">
              <a:sym typeface="Calibri"/>
            </a:endParaRPr>
          </a:p>
        </p:txBody>
      </p:sp>
      <p:pic>
        <p:nvPicPr>
          <p:cNvPr id="4" name="Picture 3" descr="A close up of text on a white background&#10;&#10;Description automatically generated">
            <a:extLst>
              <a:ext uri="{FF2B5EF4-FFF2-40B4-BE49-F238E27FC236}">
                <a16:creationId xmlns:a16="http://schemas.microsoft.com/office/drawing/2014/main" id="{4B0D9D40-271A-E64F-9B50-188D339F5BF9}"/>
              </a:ext>
            </a:extLst>
          </p:cNvPr>
          <p:cNvPicPr>
            <a:picLocks noChangeAspect="1"/>
          </p:cNvPicPr>
          <p:nvPr/>
        </p:nvPicPr>
        <p:blipFill>
          <a:blip r:embed="rId2"/>
          <a:stretch>
            <a:fillRect/>
          </a:stretch>
        </p:blipFill>
        <p:spPr>
          <a:xfrm>
            <a:off x="2324538" y="1753009"/>
            <a:ext cx="7022759" cy="4160984"/>
          </a:xfrm>
          <a:prstGeom prst="rect">
            <a:avLst/>
          </a:prstGeom>
          <a:ln>
            <a:noFill/>
          </a:ln>
        </p:spPr>
      </p:pic>
    </p:spTree>
    <p:extLst>
      <p:ext uri="{BB962C8B-B14F-4D97-AF65-F5344CB8AC3E}">
        <p14:creationId xmlns:p14="http://schemas.microsoft.com/office/powerpoint/2010/main" val="3148115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0DE2C-0EF8-6F88-DAF5-10EBDE484961}"/>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spcBef>
                <a:spcPct val="0"/>
              </a:spcBef>
            </a:pPr>
            <a:r>
              <a:rPr lang="en-US" sz="5400" kern="1200">
                <a:solidFill>
                  <a:schemeClr val="tx1"/>
                </a:solidFill>
                <a:latin typeface="+mj-lt"/>
                <a:ea typeface="+mj-ea"/>
                <a:cs typeface="+mj-cs"/>
              </a:rPr>
              <a:t>Euclidian distance and DTW</a:t>
            </a:r>
          </a:p>
        </p:txBody>
      </p:sp>
      <p:pic>
        <p:nvPicPr>
          <p:cNvPr id="6" name="Picture 5" descr="Chart&#10;&#10;Description automatically generated">
            <a:extLst>
              <a:ext uri="{FF2B5EF4-FFF2-40B4-BE49-F238E27FC236}">
                <a16:creationId xmlns:a16="http://schemas.microsoft.com/office/drawing/2014/main" id="{8CB6AE4A-1ED8-E82D-D0E0-8EC2B3E60D5D}"/>
              </a:ext>
            </a:extLst>
          </p:cNvPr>
          <p:cNvPicPr>
            <a:picLocks noChangeAspect="1"/>
          </p:cNvPicPr>
          <p:nvPr/>
        </p:nvPicPr>
        <p:blipFill>
          <a:blip r:embed="rId2"/>
          <a:stretch>
            <a:fillRect/>
          </a:stretch>
        </p:blipFill>
        <p:spPr>
          <a:xfrm>
            <a:off x="574040" y="2081280"/>
            <a:ext cx="11602717" cy="3770880"/>
          </a:xfrm>
          <a:prstGeom prst="rect">
            <a:avLst/>
          </a:prstGeom>
          <a:ln>
            <a:solidFill>
              <a:schemeClr val="tx1"/>
            </a:solidFill>
          </a:ln>
        </p:spPr>
      </p:pic>
      <p:sp>
        <p:nvSpPr>
          <p:cNvPr id="4" name="Slide Number Placeholder 3">
            <a:extLst>
              <a:ext uri="{FF2B5EF4-FFF2-40B4-BE49-F238E27FC236}">
                <a16:creationId xmlns:a16="http://schemas.microsoft.com/office/drawing/2014/main" id="{8EDBE2EC-5D10-BD30-09C4-551CA528540A}"/>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defTabSz="914400">
              <a:spcAft>
                <a:spcPts val="600"/>
              </a:spcAft>
            </a:pPr>
            <a:fld id="{00000000-1234-1234-1234-123412341234}" type="slidenum">
              <a:rPr lang="en-US" sz="1200" smtClean="0">
                <a:solidFill>
                  <a:schemeClr val="tx1">
                    <a:tint val="75000"/>
                  </a:schemeClr>
                </a:solidFill>
                <a:latin typeface="+mn-lt"/>
                <a:ea typeface="+mn-ea"/>
                <a:cs typeface="+mn-cs"/>
              </a:rPr>
              <a:pPr defTabSz="914400">
                <a:spcAft>
                  <a:spcPts val="600"/>
                </a:spcAft>
              </a:pPr>
              <a:t>36</a:t>
            </a:fld>
            <a:endParaRPr lang="en-US" sz="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336473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p:nvPr/>
        </p:nvSpPr>
        <p:spPr>
          <a:xfrm>
            <a:off x="1213600" y="1274667"/>
            <a:ext cx="9795200" cy="42188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2" name="Google Shape;162;p30"/>
          <p:cNvSpPr txBox="1"/>
          <p:nvPr/>
        </p:nvSpPr>
        <p:spPr>
          <a:xfrm>
            <a:off x="1310533" y="2639100"/>
            <a:ext cx="9795200" cy="1142800"/>
          </a:xfrm>
          <a:prstGeom prst="rect">
            <a:avLst/>
          </a:prstGeom>
          <a:noFill/>
          <a:ln>
            <a:noFill/>
          </a:ln>
        </p:spPr>
        <p:txBody>
          <a:bodyPr spcFirstLastPara="1" wrap="square" lIns="121900" tIns="121900" rIns="121900" bIns="121900" anchor="ctr" anchorCtr="0">
            <a:noAutofit/>
          </a:bodyPr>
          <a:lstStyle/>
          <a:p>
            <a:pPr algn="ctr"/>
            <a:r>
              <a:rPr lang="en-GB" sz="3467" b="1"/>
              <a:t>Supervised learning approach</a:t>
            </a:r>
            <a:endParaRPr sz="3467"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1"/>
          <p:cNvSpPr txBox="1">
            <a:spLocks noGrp="1"/>
          </p:cNvSpPr>
          <p:nvPr>
            <p:ph type="title"/>
          </p:nvPr>
        </p:nvSpPr>
        <p:spPr>
          <a:prstGeom prst="rect">
            <a:avLst/>
          </a:prstGeom>
          <a:noFill/>
          <a:ln>
            <a:noFill/>
          </a:ln>
        </p:spPr>
        <p:txBody>
          <a:bodyPr spcFirstLastPara="1" vert="horz" wrap="square" lIns="121900" tIns="60933" rIns="121900" bIns="60933" rtlCol="0" anchor="ctr" anchorCtr="0">
            <a:noAutofit/>
          </a:bodyPr>
          <a:lstStyle/>
          <a:p>
            <a:pPr>
              <a:spcBef>
                <a:spcPts val="0"/>
              </a:spcBef>
              <a:buClr>
                <a:srgbClr val="92D050"/>
              </a:buClr>
              <a:buSzPts val="3300"/>
            </a:pPr>
            <a:r>
              <a:rPr lang="en-GB" sz="4000">
                <a:solidFill>
                  <a:srgbClr val="92D050"/>
                </a:solidFill>
              </a:rPr>
              <a:t>ML for Valve Health Identification</a:t>
            </a:r>
            <a:endParaRPr b="0"/>
          </a:p>
        </p:txBody>
      </p:sp>
      <p:sp>
        <p:nvSpPr>
          <p:cNvPr id="168" name="Google Shape;168;p31"/>
          <p:cNvSpPr txBox="1">
            <a:spLocks noGrp="1"/>
          </p:cNvSpPr>
          <p:nvPr>
            <p:ph type="sldNum" sz="quarter" idx="12"/>
          </p:nvPr>
        </p:nvSpPr>
        <p:spPr>
          <a:prstGeom prst="rect">
            <a:avLst/>
          </a:prstGeom>
          <a:noFill/>
          <a:ln>
            <a:noFill/>
          </a:ln>
        </p:spPr>
        <p:txBody>
          <a:bodyPr spcFirstLastPara="1" vert="horz" wrap="square" lIns="121900" tIns="60933" rIns="121900" bIns="60933" rtlCol="0" anchor="ctr" anchorCtr="0">
            <a:noAutofit/>
          </a:bodyPr>
          <a:lstStyle/>
          <a:p>
            <a:pPr>
              <a:buClr>
                <a:srgbClr val="000000"/>
              </a:buClr>
            </a:pPr>
            <a:fld id="{00000000-1234-1234-1234-123412341234}" type="slidenum">
              <a:rPr lang="en-GB"/>
              <a:pPr>
                <a:buClr>
                  <a:srgbClr val="000000"/>
                </a:buClr>
              </a:pPr>
              <a:t>5</a:t>
            </a:fld>
            <a:endParaRPr/>
          </a:p>
        </p:txBody>
      </p:sp>
      <p:pic>
        <p:nvPicPr>
          <p:cNvPr id="169" name="Google Shape;169;p31" descr="https://lh4.googleusercontent.com/rn7NgonMfsEBd_qkuqybtOXIy-XtlpJRl9B9EG3cNyaM4VU0AGjZN1xWlyItWAWQXj7008Q7OJpZVbD4UidI884uS98qBNasO-ZYz5D2RY3GB0g4B04t57Tn-tKyULqBbdF668w0Ees"/>
          <p:cNvPicPr preferRelativeResize="0"/>
          <p:nvPr/>
        </p:nvPicPr>
        <p:blipFill rotWithShape="1">
          <a:blip r:embed="rId3">
            <a:alphaModFix/>
          </a:blip>
          <a:srcRect l="40359" t="33796" b="10434"/>
          <a:stretch/>
        </p:blipFill>
        <p:spPr>
          <a:xfrm>
            <a:off x="6858934" y="1565400"/>
            <a:ext cx="3543063" cy="1863600"/>
          </a:xfrm>
          <a:prstGeom prst="rect">
            <a:avLst/>
          </a:prstGeom>
          <a:noFill/>
          <a:ln>
            <a:noFill/>
          </a:ln>
        </p:spPr>
      </p:pic>
      <p:sp>
        <p:nvSpPr>
          <p:cNvPr id="170" name="Google Shape;170;p31"/>
          <p:cNvSpPr txBox="1"/>
          <p:nvPr/>
        </p:nvSpPr>
        <p:spPr>
          <a:xfrm>
            <a:off x="554900" y="3792367"/>
            <a:ext cx="11298800" cy="2564000"/>
          </a:xfrm>
          <a:prstGeom prst="rect">
            <a:avLst/>
          </a:prstGeom>
          <a:noFill/>
          <a:ln>
            <a:noFill/>
          </a:ln>
        </p:spPr>
        <p:txBody>
          <a:bodyPr spcFirstLastPara="1" wrap="square" lIns="121900" tIns="121900" rIns="121900" bIns="121900" anchor="t" anchorCtr="0">
            <a:noAutofit/>
          </a:bodyPr>
          <a:lstStyle/>
          <a:p>
            <a:pPr marL="609585" indent="-474121">
              <a:lnSpc>
                <a:spcPct val="90000"/>
              </a:lnSpc>
              <a:buClr>
                <a:schemeClr val="dk1"/>
              </a:buClr>
              <a:buSzPts val="2000"/>
              <a:buFont typeface="Calibri"/>
              <a:buChar char="●"/>
            </a:pPr>
            <a:r>
              <a:rPr lang="en-GB" sz="2000" dirty="0">
                <a:solidFill>
                  <a:schemeClr val="dk1"/>
                </a:solidFill>
                <a:latin typeface="Calibri"/>
                <a:ea typeface="Calibri"/>
                <a:cs typeface="Calibri"/>
                <a:sym typeface="Calibri"/>
              </a:rPr>
              <a:t>Three sensors (S1, S2, S3) capture the evolution of the valve for each event.</a:t>
            </a:r>
            <a:endParaRPr sz="2000" dirty="0">
              <a:solidFill>
                <a:schemeClr val="dk1"/>
              </a:solidFill>
              <a:latin typeface="Calibri"/>
              <a:ea typeface="Calibri"/>
              <a:cs typeface="Calibri"/>
              <a:sym typeface="Calibri"/>
            </a:endParaRPr>
          </a:p>
          <a:p>
            <a:pPr marL="609585" indent="-474121">
              <a:lnSpc>
                <a:spcPct val="90000"/>
              </a:lnSpc>
              <a:buClr>
                <a:schemeClr val="dk1"/>
              </a:buClr>
              <a:buSzPts val="2000"/>
              <a:buFont typeface="Calibri"/>
              <a:buChar char="●"/>
            </a:pPr>
            <a:r>
              <a:rPr lang="en-GB" sz="2000" dirty="0">
                <a:solidFill>
                  <a:schemeClr val="dk1"/>
                </a:solidFill>
                <a:latin typeface="Calibri"/>
                <a:ea typeface="Calibri"/>
                <a:cs typeface="Calibri"/>
                <a:sym typeface="Calibri"/>
              </a:rPr>
              <a:t>Sensors 1 and 3 measure pressure, and sensor 2 cumulative volume.</a:t>
            </a:r>
            <a:endParaRPr sz="2000" dirty="0">
              <a:solidFill>
                <a:schemeClr val="dk1"/>
              </a:solidFill>
              <a:latin typeface="Calibri"/>
              <a:ea typeface="Calibri"/>
              <a:cs typeface="Calibri"/>
              <a:sym typeface="Calibri"/>
            </a:endParaRPr>
          </a:p>
          <a:p>
            <a:pPr marL="609585" indent="-474121">
              <a:lnSpc>
                <a:spcPct val="90000"/>
              </a:lnSpc>
              <a:buClr>
                <a:schemeClr val="dk1"/>
              </a:buClr>
              <a:buSzPts val="2000"/>
              <a:buFont typeface="Calibri"/>
              <a:buChar char="●"/>
            </a:pPr>
            <a:r>
              <a:rPr lang="en-GB" sz="2000" dirty="0">
                <a:solidFill>
                  <a:schemeClr val="dk1"/>
                </a:solidFill>
                <a:latin typeface="Calibri"/>
                <a:ea typeface="Calibri"/>
                <a:cs typeface="Calibri"/>
                <a:sym typeface="Calibri"/>
              </a:rPr>
              <a:t>The state of a valve has three possible values: </a:t>
            </a:r>
            <a:r>
              <a:rPr lang="en-GB" sz="2000" b="1" dirty="0">
                <a:solidFill>
                  <a:srgbClr val="00B050"/>
                </a:solidFill>
                <a:latin typeface="Calibri"/>
                <a:ea typeface="Calibri"/>
                <a:cs typeface="Calibri"/>
                <a:sym typeface="Calibri"/>
              </a:rPr>
              <a:t>Healthy</a:t>
            </a:r>
            <a:r>
              <a:rPr lang="en-GB" sz="2000" dirty="0">
                <a:solidFill>
                  <a:schemeClr val="dk1"/>
                </a:solidFill>
                <a:latin typeface="Calibri"/>
                <a:ea typeface="Calibri"/>
                <a:cs typeface="Calibri"/>
                <a:sym typeface="Calibri"/>
              </a:rPr>
              <a:t>, </a:t>
            </a:r>
            <a:r>
              <a:rPr lang="en-GB" sz="2000" b="1" dirty="0">
                <a:solidFill>
                  <a:schemeClr val="accent1"/>
                </a:solidFill>
                <a:latin typeface="Calibri"/>
                <a:ea typeface="Calibri"/>
                <a:cs typeface="Calibri"/>
                <a:sym typeface="Calibri"/>
              </a:rPr>
              <a:t>Degrading</a:t>
            </a:r>
            <a:r>
              <a:rPr lang="en-GB" sz="2000" dirty="0">
                <a:solidFill>
                  <a:schemeClr val="dk1"/>
                </a:solidFill>
                <a:latin typeface="Calibri"/>
                <a:ea typeface="Calibri"/>
                <a:cs typeface="Calibri"/>
                <a:sym typeface="Calibri"/>
              </a:rPr>
              <a:t>, and </a:t>
            </a:r>
            <a:r>
              <a:rPr lang="en-GB" sz="2000" b="1" dirty="0">
                <a:solidFill>
                  <a:srgbClr val="FF0000"/>
                </a:solidFill>
                <a:latin typeface="Calibri"/>
                <a:ea typeface="Calibri"/>
                <a:cs typeface="Calibri"/>
                <a:sym typeface="Calibri"/>
              </a:rPr>
              <a:t>Failure</a:t>
            </a:r>
            <a:r>
              <a:rPr lang="en-GB" sz="2000" dirty="0">
                <a:solidFill>
                  <a:schemeClr val="dk1"/>
                </a:solidFill>
                <a:latin typeface="Calibri"/>
                <a:ea typeface="Calibri"/>
                <a:cs typeface="Calibri"/>
                <a:sym typeface="Calibri"/>
              </a:rPr>
              <a:t>.</a:t>
            </a:r>
            <a:endParaRPr lang="en-GB" dirty="0"/>
          </a:p>
          <a:p>
            <a:pPr marL="609585" indent="-474121">
              <a:lnSpc>
                <a:spcPct val="90000"/>
              </a:lnSpc>
              <a:buClr>
                <a:schemeClr val="dk1"/>
              </a:buClr>
              <a:buSzPts val="2000"/>
              <a:buFont typeface="Calibri"/>
              <a:buChar char="●"/>
            </a:pPr>
            <a:r>
              <a:rPr lang="en-GB" sz="2000" dirty="0">
                <a:solidFill>
                  <a:schemeClr val="dk1"/>
                </a:solidFill>
                <a:latin typeface="Calibri"/>
                <a:ea typeface="Calibri"/>
                <a:cs typeface="Calibri"/>
                <a:sym typeface="Calibri"/>
              </a:rPr>
              <a:t>Automatic Valve Health Identification for the Maintenance of Subsea Industrial Equipment.</a:t>
            </a:r>
          </a:p>
          <a:p>
            <a:pPr marL="609585" indent="-474121">
              <a:lnSpc>
                <a:spcPct val="90000"/>
              </a:lnSpc>
              <a:buClr>
                <a:schemeClr val="dk1"/>
              </a:buClr>
              <a:buSzPts val="2000"/>
              <a:buFont typeface="Calibri"/>
              <a:buChar char="●"/>
            </a:pPr>
            <a:r>
              <a:rPr lang="en-GB" sz="2000" dirty="0">
                <a:solidFill>
                  <a:schemeClr val="dk1"/>
                </a:solidFill>
                <a:latin typeface="Calibri"/>
                <a:ea typeface="Calibri"/>
                <a:cs typeface="Calibri"/>
                <a:sym typeface="Calibri"/>
              </a:rPr>
              <a:t>The dataset has 6648 readings and 360 (=3x120) points.</a:t>
            </a:r>
            <a:endParaRPr sz="2000" dirty="0">
              <a:solidFill>
                <a:schemeClr val="dk1"/>
              </a:solidFill>
              <a:latin typeface="Calibri"/>
              <a:ea typeface="Calibri"/>
              <a:cs typeface="Calibri"/>
              <a:sym typeface="Calibri"/>
            </a:endParaRPr>
          </a:p>
          <a:p>
            <a:pPr marL="609585" indent="-474121">
              <a:lnSpc>
                <a:spcPct val="90000"/>
              </a:lnSpc>
              <a:buClr>
                <a:schemeClr val="dk1"/>
              </a:buClr>
              <a:buSzPts val="2000"/>
              <a:buFont typeface="Calibri"/>
              <a:buChar char="●"/>
            </a:pPr>
            <a:r>
              <a:rPr lang="en-GB" sz="2000" dirty="0">
                <a:solidFill>
                  <a:schemeClr val="dk1"/>
                </a:solidFill>
                <a:latin typeface="Calibri"/>
                <a:ea typeface="Calibri"/>
                <a:cs typeface="Calibri"/>
                <a:sym typeface="Calibri"/>
              </a:rPr>
              <a:t>We merged the </a:t>
            </a:r>
            <a:r>
              <a:rPr lang="en-GB" sz="2000" b="1" dirty="0">
                <a:solidFill>
                  <a:srgbClr val="4A86E8"/>
                </a:solidFill>
                <a:latin typeface="Calibri"/>
                <a:ea typeface="Calibri"/>
                <a:cs typeface="Calibri"/>
                <a:sym typeface="Calibri"/>
              </a:rPr>
              <a:t>Degrading</a:t>
            </a:r>
            <a:r>
              <a:rPr lang="en-GB" sz="2000" dirty="0">
                <a:solidFill>
                  <a:schemeClr val="dk1"/>
                </a:solidFill>
                <a:latin typeface="Calibri"/>
                <a:ea typeface="Calibri"/>
                <a:cs typeface="Calibri"/>
                <a:sym typeface="Calibri"/>
              </a:rPr>
              <a:t> and </a:t>
            </a:r>
            <a:r>
              <a:rPr lang="en-GB" sz="2000" b="1" dirty="0">
                <a:solidFill>
                  <a:srgbClr val="FF0000"/>
                </a:solidFill>
                <a:latin typeface="Calibri"/>
                <a:ea typeface="Calibri"/>
                <a:cs typeface="Calibri"/>
                <a:sym typeface="Calibri"/>
              </a:rPr>
              <a:t>Failure</a:t>
            </a:r>
            <a:r>
              <a:rPr lang="en-GB" sz="2000" dirty="0">
                <a:solidFill>
                  <a:schemeClr val="dk1"/>
                </a:solidFill>
                <a:latin typeface="Calibri"/>
                <a:ea typeface="Calibri"/>
                <a:cs typeface="Calibri"/>
                <a:sym typeface="Calibri"/>
              </a:rPr>
              <a:t> into a class called </a:t>
            </a:r>
            <a:r>
              <a:rPr lang="en-GB" sz="2000" b="1" dirty="0">
                <a:solidFill>
                  <a:srgbClr val="9900FF"/>
                </a:solidFill>
                <a:latin typeface="Calibri"/>
                <a:ea typeface="Calibri"/>
                <a:cs typeface="Calibri"/>
                <a:sym typeface="Calibri"/>
              </a:rPr>
              <a:t>Unhealthy</a:t>
            </a:r>
            <a:r>
              <a:rPr lang="en-GB" sz="2000" dirty="0">
                <a:solidFill>
                  <a:schemeClr val="dk1"/>
                </a:solidFill>
                <a:latin typeface="Calibri"/>
                <a:ea typeface="Calibri"/>
                <a:cs typeface="Calibri"/>
                <a:sym typeface="Calibri"/>
              </a:rPr>
              <a:t>.</a:t>
            </a:r>
            <a:endParaRPr sz="2000" dirty="0">
              <a:solidFill>
                <a:schemeClr val="dk1"/>
              </a:solidFill>
              <a:latin typeface="Calibri"/>
              <a:ea typeface="Calibri"/>
              <a:cs typeface="Calibri"/>
              <a:sym typeface="Calibri"/>
            </a:endParaRPr>
          </a:p>
        </p:txBody>
      </p:sp>
      <p:pic>
        <p:nvPicPr>
          <p:cNvPr id="171" name="Google Shape;171;p31"/>
          <p:cNvPicPr preferRelativeResize="0"/>
          <p:nvPr/>
        </p:nvPicPr>
        <p:blipFill rotWithShape="1">
          <a:blip r:embed="rId4">
            <a:alphaModFix/>
          </a:blip>
          <a:srcRect/>
          <a:stretch/>
        </p:blipFill>
        <p:spPr>
          <a:xfrm>
            <a:off x="2187034" y="1562067"/>
            <a:ext cx="3099765" cy="175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2"/>
          <p:cNvSpPr txBox="1">
            <a:spLocks noGrp="1"/>
          </p:cNvSpPr>
          <p:nvPr>
            <p:ph type="title"/>
          </p:nvPr>
        </p:nvSpPr>
        <p:spPr>
          <a:prstGeom prst="rect">
            <a:avLst/>
          </a:prstGeom>
          <a:noFill/>
          <a:ln>
            <a:noFill/>
          </a:ln>
        </p:spPr>
        <p:txBody>
          <a:bodyPr spcFirstLastPara="1" vert="horz" wrap="square" lIns="121900" tIns="121900" rIns="121900" bIns="121900" rtlCol="0" anchor="ctr" anchorCtr="0">
            <a:noAutofit/>
          </a:bodyPr>
          <a:lstStyle/>
          <a:p>
            <a:pPr>
              <a:spcBef>
                <a:spcPts val="0"/>
              </a:spcBef>
              <a:buClr>
                <a:srgbClr val="92D050"/>
              </a:buClr>
              <a:buSzPts val="3300"/>
            </a:pPr>
            <a:r>
              <a:rPr lang="en-GB">
                <a:solidFill>
                  <a:srgbClr val="92D050"/>
                </a:solidFill>
              </a:rPr>
              <a:t>Signal features in time and frequency domain</a:t>
            </a:r>
            <a:endParaRPr>
              <a:solidFill>
                <a:srgbClr val="92D050"/>
              </a:solidFill>
            </a:endParaRPr>
          </a:p>
        </p:txBody>
      </p:sp>
      <p:sp>
        <p:nvSpPr>
          <p:cNvPr id="177" name="Google Shape;177;p32"/>
          <p:cNvSpPr txBox="1">
            <a:spLocks noGrp="1"/>
          </p:cNvSpPr>
          <p:nvPr>
            <p:ph type="sldNum" sz="quarter" idx="12"/>
          </p:nvPr>
        </p:nvSpPr>
        <p:spPr>
          <a:prstGeom prst="rect">
            <a:avLst/>
          </a:prstGeom>
          <a:noFill/>
          <a:ln>
            <a:noFill/>
          </a:ln>
        </p:spPr>
        <p:txBody>
          <a:bodyPr spcFirstLastPara="1" vert="horz" wrap="square" lIns="121900" tIns="121900" rIns="121900" bIns="121900" rtlCol="0" anchor="ctr" anchorCtr="0">
            <a:noAutofit/>
          </a:bodyPr>
          <a:lstStyle/>
          <a:p>
            <a:pPr>
              <a:buClr>
                <a:srgbClr val="000000"/>
              </a:buClr>
            </a:pPr>
            <a:fld id="{00000000-1234-1234-1234-123412341234}" type="slidenum">
              <a:rPr lang="en-GB"/>
              <a:pPr>
                <a:buClr>
                  <a:srgbClr val="000000"/>
                </a:buClr>
              </a:pPr>
              <a:t>6</a:t>
            </a:fld>
            <a:endParaRPr/>
          </a:p>
        </p:txBody>
      </p:sp>
      <p:graphicFrame>
        <p:nvGraphicFramePr>
          <p:cNvPr id="178" name="Google Shape;178;p32"/>
          <p:cNvGraphicFramePr/>
          <p:nvPr>
            <p:extLst>
              <p:ext uri="{D42A27DB-BD31-4B8C-83A1-F6EECF244321}">
                <p14:modId xmlns:p14="http://schemas.microsoft.com/office/powerpoint/2010/main" val="1498039356"/>
              </p:ext>
            </p:extLst>
          </p:nvPr>
        </p:nvGraphicFramePr>
        <p:xfrm>
          <a:off x="916400" y="2133295"/>
          <a:ext cx="10359200" cy="3870920"/>
        </p:xfrm>
        <a:graphic>
          <a:graphicData uri="http://schemas.openxmlformats.org/drawingml/2006/table">
            <a:tbl>
              <a:tblPr>
                <a:noFill/>
              </a:tblPr>
              <a:tblGrid>
                <a:gridCol w="5179600">
                  <a:extLst>
                    <a:ext uri="{9D8B030D-6E8A-4147-A177-3AD203B41FA5}">
                      <a16:colId xmlns:a16="http://schemas.microsoft.com/office/drawing/2014/main" val="20000"/>
                    </a:ext>
                  </a:extLst>
                </a:gridCol>
                <a:gridCol w="5179600">
                  <a:extLst>
                    <a:ext uri="{9D8B030D-6E8A-4147-A177-3AD203B41FA5}">
                      <a16:colId xmlns:a16="http://schemas.microsoft.com/office/drawing/2014/main" val="20001"/>
                    </a:ext>
                  </a:extLst>
                </a:gridCol>
              </a:tblGrid>
              <a:tr h="3823006">
                <a:tc>
                  <a:txBody>
                    <a:bodyPr/>
                    <a:lstStyle/>
                    <a:p>
                      <a:pPr marL="342900" marR="0" lvl="0" indent="-222250" algn="l" rtl="0">
                        <a:spcBef>
                          <a:spcPts val="0"/>
                        </a:spcBef>
                        <a:spcAft>
                          <a:spcPts val="0"/>
                        </a:spcAft>
                        <a:buClr>
                          <a:schemeClr val="dk1"/>
                        </a:buClr>
                        <a:buSzPts val="900"/>
                        <a:buFont typeface="Calibri"/>
                        <a:buAutoNum type="arabicPeriod"/>
                      </a:pPr>
                      <a:r>
                        <a:rPr lang="en-GB" sz="1400" u="none" strike="noStrike" cap="none" dirty="0">
                          <a:solidFill>
                            <a:schemeClr val="dk1"/>
                          </a:solidFill>
                        </a:rPr>
                        <a:t>Standard Deviation</a:t>
                      </a:r>
                      <a:endParaRPr sz="1400" u="none" strike="noStrike" cap="none" dirty="0">
                        <a:solidFill>
                          <a:schemeClr val="dk1"/>
                        </a:solidFill>
                      </a:endParaRPr>
                    </a:p>
                    <a:p>
                      <a:pPr marL="342900" marR="0" lvl="0" indent="-222250" algn="l" rtl="0">
                        <a:spcBef>
                          <a:spcPts val="0"/>
                        </a:spcBef>
                        <a:spcAft>
                          <a:spcPts val="0"/>
                        </a:spcAft>
                        <a:buClr>
                          <a:schemeClr val="dk1"/>
                        </a:buClr>
                        <a:buSzPts val="900"/>
                        <a:buFont typeface="Calibri"/>
                        <a:buAutoNum type="arabicPeriod"/>
                      </a:pPr>
                      <a:r>
                        <a:rPr lang="en-GB" sz="1400" u="none" strike="noStrike" cap="none" dirty="0">
                          <a:solidFill>
                            <a:schemeClr val="dk1"/>
                          </a:solidFill>
                        </a:rPr>
                        <a:t>Max Value</a:t>
                      </a:r>
                      <a:endParaRPr sz="1400" u="none" strike="noStrike" cap="none" dirty="0">
                        <a:solidFill>
                          <a:schemeClr val="dk1"/>
                        </a:solidFill>
                      </a:endParaRPr>
                    </a:p>
                    <a:p>
                      <a:pPr marL="342900" marR="0" lvl="0" indent="-222250" algn="l" rtl="0">
                        <a:spcBef>
                          <a:spcPts val="0"/>
                        </a:spcBef>
                        <a:spcAft>
                          <a:spcPts val="0"/>
                        </a:spcAft>
                        <a:buClr>
                          <a:schemeClr val="dk1"/>
                        </a:buClr>
                        <a:buSzPts val="900"/>
                        <a:buFont typeface="Calibri"/>
                        <a:buAutoNum type="arabicPeriod"/>
                      </a:pPr>
                      <a:r>
                        <a:rPr lang="en-GB" sz="1400" u="none" strike="noStrike" cap="none" dirty="0">
                          <a:solidFill>
                            <a:schemeClr val="dk1"/>
                          </a:solidFill>
                        </a:rPr>
                        <a:t>Min Value</a:t>
                      </a:r>
                      <a:endParaRPr sz="1400" u="none" strike="noStrike" cap="none" dirty="0">
                        <a:solidFill>
                          <a:schemeClr val="dk1"/>
                        </a:solidFill>
                      </a:endParaRPr>
                    </a:p>
                    <a:p>
                      <a:pPr marL="342900" marR="0" lvl="0" indent="-222250" algn="l" rtl="0">
                        <a:spcBef>
                          <a:spcPts val="0"/>
                        </a:spcBef>
                        <a:spcAft>
                          <a:spcPts val="0"/>
                        </a:spcAft>
                        <a:buClr>
                          <a:schemeClr val="dk1"/>
                        </a:buClr>
                        <a:buSzPts val="900"/>
                        <a:buFont typeface="Calibri"/>
                        <a:buAutoNum type="arabicPeriod"/>
                      </a:pPr>
                      <a:r>
                        <a:rPr lang="en-GB" sz="1400" u="none" strike="noStrike" cap="none" dirty="0">
                          <a:solidFill>
                            <a:schemeClr val="dk1"/>
                          </a:solidFill>
                        </a:rPr>
                        <a:t>Mean of all values</a:t>
                      </a:r>
                      <a:endParaRPr sz="1400" u="none" strike="noStrike" cap="none" dirty="0">
                        <a:solidFill>
                          <a:schemeClr val="dk1"/>
                        </a:solidFill>
                      </a:endParaRPr>
                    </a:p>
                    <a:p>
                      <a:pPr marL="342900" marR="0" lvl="0" indent="-222250" algn="l" rtl="0">
                        <a:spcBef>
                          <a:spcPts val="0"/>
                        </a:spcBef>
                        <a:spcAft>
                          <a:spcPts val="0"/>
                        </a:spcAft>
                        <a:buClr>
                          <a:schemeClr val="dk1"/>
                        </a:buClr>
                        <a:buSzPts val="900"/>
                        <a:buFont typeface="Calibri"/>
                        <a:buAutoNum type="arabicPeriod"/>
                      </a:pPr>
                      <a:r>
                        <a:rPr lang="en-GB" sz="1400" u="none" strike="noStrike" cap="none" dirty="0">
                          <a:solidFill>
                            <a:schemeClr val="dk1"/>
                          </a:solidFill>
                        </a:rPr>
                        <a:t>Absolute mean of all values</a:t>
                      </a:r>
                      <a:endParaRPr sz="1400" u="none" strike="noStrike" cap="none" dirty="0">
                        <a:solidFill>
                          <a:schemeClr val="dk1"/>
                        </a:solidFill>
                      </a:endParaRPr>
                    </a:p>
                    <a:p>
                      <a:pPr marL="342900" marR="0" lvl="0" indent="-222250" algn="l" rtl="0">
                        <a:spcBef>
                          <a:spcPts val="0"/>
                        </a:spcBef>
                        <a:spcAft>
                          <a:spcPts val="0"/>
                        </a:spcAft>
                        <a:buClr>
                          <a:schemeClr val="dk1"/>
                        </a:buClr>
                        <a:buSzPts val="900"/>
                        <a:buFont typeface="Calibri"/>
                        <a:buAutoNum type="arabicPeriod"/>
                      </a:pPr>
                      <a:r>
                        <a:rPr lang="en-GB" sz="1400" u="none" strike="noStrike" cap="none" dirty="0">
                          <a:solidFill>
                            <a:schemeClr val="dk1"/>
                          </a:solidFill>
                        </a:rPr>
                        <a:t>Max index of all values</a:t>
                      </a:r>
                      <a:endParaRPr sz="1400" u="none" strike="noStrike" cap="none" dirty="0">
                        <a:solidFill>
                          <a:schemeClr val="dk1"/>
                        </a:solidFill>
                      </a:endParaRPr>
                    </a:p>
                    <a:p>
                      <a:pPr marL="342900" marR="0" lvl="0" indent="-222250" algn="l" rtl="0">
                        <a:spcBef>
                          <a:spcPts val="0"/>
                        </a:spcBef>
                        <a:spcAft>
                          <a:spcPts val="0"/>
                        </a:spcAft>
                        <a:buClr>
                          <a:schemeClr val="dk1"/>
                        </a:buClr>
                        <a:buSzPts val="900"/>
                        <a:buFont typeface="Calibri"/>
                        <a:buAutoNum type="arabicPeriod"/>
                      </a:pPr>
                      <a:r>
                        <a:rPr lang="en-GB" sz="1400" u="none" strike="noStrike" cap="none" dirty="0">
                          <a:solidFill>
                            <a:schemeClr val="dk1"/>
                          </a:solidFill>
                        </a:rPr>
                        <a:t>Min index of all values</a:t>
                      </a:r>
                      <a:endParaRPr sz="1400" u="none" strike="noStrike" cap="none" dirty="0">
                        <a:solidFill>
                          <a:schemeClr val="dk1"/>
                        </a:solidFill>
                      </a:endParaRPr>
                    </a:p>
                    <a:p>
                      <a:pPr marL="342900" marR="0" lvl="0" indent="-222250" algn="l" rtl="0">
                        <a:spcBef>
                          <a:spcPts val="0"/>
                        </a:spcBef>
                        <a:spcAft>
                          <a:spcPts val="0"/>
                        </a:spcAft>
                        <a:buClr>
                          <a:schemeClr val="dk1"/>
                        </a:buClr>
                        <a:buSzPts val="900"/>
                        <a:buFont typeface="Calibri"/>
                        <a:buAutoNum type="arabicPeriod"/>
                      </a:pPr>
                      <a:r>
                        <a:rPr lang="en-GB" sz="1400" u="none" strike="noStrike" cap="none" dirty="0">
                          <a:solidFill>
                            <a:schemeClr val="dk1"/>
                          </a:solidFill>
                        </a:rPr>
                        <a:t>Root Mean Square</a:t>
                      </a:r>
                      <a:endParaRPr sz="1400" u="none" strike="noStrike" cap="none" dirty="0">
                        <a:solidFill>
                          <a:schemeClr val="dk1"/>
                        </a:solidFill>
                      </a:endParaRPr>
                    </a:p>
                    <a:p>
                      <a:pPr marL="342900" marR="0" lvl="0" indent="-222250" algn="l" rtl="0">
                        <a:spcBef>
                          <a:spcPts val="0"/>
                        </a:spcBef>
                        <a:spcAft>
                          <a:spcPts val="0"/>
                        </a:spcAft>
                        <a:buClr>
                          <a:schemeClr val="dk1"/>
                        </a:buClr>
                        <a:buSzPts val="900"/>
                        <a:buFont typeface="Calibri"/>
                        <a:buAutoNum type="arabicPeriod"/>
                      </a:pPr>
                      <a:r>
                        <a:rPr lang="en-GB" sz="1400" u="none" strike="noStrike" cap="none" dirty="0">
                          <a:solidFill>
                            <a:schemeClr val="dk1"/>
                          </a:solidFill>
                        </a:rPr>
                        <a:t>Absolute Variance</a:t>
                      </a:r>
                      <a:endParaRPr sz="1400" u="none" strike="noStrike" cap="none" dirty="0">
                        <a:solidFill>
                          <a:schemeClr val="dk1"/>
                        </a:solidFill>
                      </a:endParaRPr>
                    </a:p>
                    <a:p>
                      <a:pPr marL="342900" marR="0" lvl="0" indent="-222250" algn="l" rtl="0">
                        <a:spcBef>
                          <a:spcPts val="0"/>
                        </a:spcBef>
                        <a:spcAft>
                          <a:spcPts val="0"/>
                        </a:spcAft>
                        <a:buClr>
                          <a:schemeClr val="dk1"/>
                        </a:buClr>
                        <a:buSzPts val="900"/>
                        <a:buFont typeface="Calibri"/>
                        <a:buAutoNum type="arabicPeriod"/>
                      </a:pPr>
                      <a:r>
                        <a:rPr lang="en-GB" sz="1400" u="none" strike="noStrike" cap="none" dirty="0">
                          <a:solidFill>
                            <a:schemeClr val="dk1"/>
                          </a:solidFill>
                        </a:rPr>
                        <a:t>Absolute (max/min)</a:t>
                      </a:r>
                      <a:endParaRPr sz="1400" u="none" strike="noStrike" cap="none" dirty="0">
                        <a:solidFill>
                          <a:schemeClr val="dk1"/>
                        </a:solidFill>
                      </a:endParaRPr>
                    </a:p>
                    <a:p>
                      <a:pPr marL="342900" marR="0" lvl="0" indent="-222250" algn="l" rtl="0">
                        <a:spcBef>
                          <a:spcPts val="0"/>
                        </a:spcBef>
                        <a:spcAft>
                          <a:spcPts val="0"/>
                        </a:spcAft>
                        <a:buClr>
                          <a:schemeClr val="dk1"/>
                        </a:buClr>
                        <a:buSzPts val="900"/>
                        <a:buFont typeface="Calibri"/>
                        <a:buAutoNum type="arabicPeriod"/>
                      </a:pPr>
                      <a:r>
                        <a:rPr lang="en-GB" sz="1400" u="none" strike="noStrike" cap="none" dirty="0">
                          <a:solidFill>
                            <a:schemeClr val="dk1"/>
                          </a:solidFill>
                        </a:rPr>
                        <a:t>Absolute Median</a:t>
                      </a:r>
                      <a:endParaRPr sz="1400" u="none" strike="noStrike" cap="none" dirty="0">
                        <a:solidFill>
                          <a:schemeClr val="dk1"/>
                        </a:solidFill>
                      </a:endParaRPr>
                    </a:p>
                    <a:p>
                      <a:pPr marL="342900" marR="0" lvl="0" indent="-222250" algn="l" rtl="0">
                        <a:spcBef>
                          <a:spcPts val="0"/>
                        </a:spcBef>
                        <a:spcAft>
                          <a:spcPts val="0"/>
                        </a:spcAft>
                        <a:buClr>
                          <a:schemeClr val="dk1"/>
                        </a:buClr>
                        <a:buSzPts val="900"/>
                        <a:buFont typeface="Calibri"/>
                        <a:buAutoNum type="arabicPeriod"/>
                      </a:pPr>
                      <a:r>
                        <a:rPr lang="en-GB" sz="1400" u="none" strike="noStrike" cap="none" dirty="0">
                          <a:solidFill>
                            <a:schemeClr val="dk1"/>
                          </a:solidFill>
                        </a:rPr>
                        <a:t>Zero crossing</a:t>
                      </a:r>
                      <a:endParaRPr sz="1400" u="none" strike="noStrike" cap="none" dirty="0">
                        <a:solidFill>
                          <a:schemeClr val="dk1"/>
                        </a:solidFill>
                      </a:endParaRPr>
                    </a:p>
                    <a:p>
                      <a:pPr marL="342900" marR="0" lvl="0" indent="-222250" algn="l" rtl="0">
                        <a:spcBef>
                          <a:spcPts val="0"/>
                        </a:spcBef>
                        <a:spcAft>
                          <a:spcPts val="0"/>
                        </a:spcAft>
                        <a:buClr>
                          <a:schemeClr val="dk1"/>
                        </a:buClr>
                        <a:buSzPts val="900"/>
                        <a:buFont typeface="Calibri"/>
                        <a:buAutoNum type="arabicPeriod"/>
                      </a:pPr>
                      <a:r>
                        <a:rPr lang="en-GB" sz="1400" u="none" strike="noStrike" cap="none" dirty="0">
                          <a:solidFill>
                            <a:schemeClr val="dk1"/>
                          </a:solidFill>
                        </a:rPr>
                        <a:t>Skewness</a:t>
                      </a:r>
                      <a:endParaRPr sz="1400" u="none" strike="noStrike" cap="none" dirty="0">
                        <a:solidFill>
                          <a:schemeClr val="dk1"/>
                        </a:solidFill>
                      </a:endParaRPr>
                    </a:p>
                    <a:p>
                      <a:pPr marL="342900" marR="0" lvl="0" indent="-222250" algn="l" rtl="0">
                        <a:spcBef>
                          <a:spcPts val="0"/>
                        </a:spcBef>
                        <a:spcAft>
                          <a:spcPts val="0"/>
                        </a:spcAft>
                        <a:buClr>
                          <a:schemeClr val="dk1"/>
                        </a:buClr>
                        <a:buSzPts val="900"/>
                        <a:buFont typeface="Calibri"/>
                        <a:buAutoNum type="arabicPeriod"/>
                      </a:pPr>
                      <a:r>
                        <a:rPr lang="en-GB" sz="1400" u="none" strike="noStrike" cap="none" dirty="0">
                          <a:solidFill>
                            <a:schemeClr val="dk1"/>
                          </a:solidFill>
                        </a:rPr>
                        <a:t>Kurtosis</a:t>
                      </a:r>
                      <a:endParaRPr sz="1400" u="none" strike="noStrike" cap="none" dirty="0">
                        <a:solidFill>
                          <a:schemeClr val="dk1"/>
                        </a:solidFill>
                      </a:endParaRPr>
                    </a:p>
                    <a:p>
                      <a:pPr marL="342900" marR="0" lvl="0" indent="-222250" algn="l" rtl="0">
                        <a:spcBef>
                          <a:spcPts val="0"/>
                        </a:spcBef>
                        <a:spcAft>
                          <a:spcPts val="0"/>
                        </a:spcAft>
                        <a:buClr>
                          <a:schemeClr val="dk1"/>
                        </a:buClr>
                        <a:buSzPts val="900"/>
                        <a:buFont typeface="Calibri"/>
                        <a:buAutoNum type="arabicPeriod"/>
                      </a:pPr>
                      <a:r>
                        <a:rPr lang="en-GB" sz="1400" u="none" strike="noStrike" cap="none" dirty="0">
                          <a:solidFill>
                            <a:schemeClr val="dk1"/>
                          </a:solidFill>
                        </a:rPr>
                        <a:t>Third percentile</a:t>
                      </a:r>
                      <a:endParaRPr sz="1400" u="none" strike="noStrike" cap="none" dirty="0">
                        <a:solidFill>
                          <a:schemeClr val="dk1"/>
                        </a:solidFill>
                      </a:endParaRPr>
                    </a:p>
                    <a:p>
                      <a:pPr marL="342900" marR="0" lvl="0" indent="-222250" algn="l" rtl="0">
                        <a:spcBef>
                          <a:spcPts val="0"/>
                        </a:spcBef>
                        <a:spcAft>
                          <a:spcPts val="0"/>
                        </a:spcAft>
                        <a:buClr>
                          <a:schemeClr val="dk1"/>
                        </a:buClr>
                        <a:buSzPts val="900"/>
                        <a:buFont typeface="Calibri"/>
                        <a:buAutoNum type="arabicPeriod"/>
                      </a:pPr>
                      <a:r>
                        <a:rPr lang="en-GB" sz="1400" u="none" strike="noStrike" cap="none" dirty="0">
                          <a:solidFill>
                            <a:schemeClr val="dk1"/>
                          </a:solidFill>
                        </a:rPr>
                        <a:t>Interquartile</a:t>
                      </a:r>
                      <a:endParaRPr sz="1400" u="none" strike="noStrike" cap="none" dirty="0">
                        <a:solidFill>
                          <a:schemeClr val="dk1"/>
                        </a:solidFill>
                      </a:endParaRPr>
                    </a:p>
                    <a:p>
                      <a:pPr marL="342900" marR="0" lvl="0" indent="-222250" algn="l" rtl="0">
                        <a:spcBef>
                          <a:spcPts val="0"/>
                        </a:spcBef>
                        <a:spcAft>
                          <a:spcPts val="0"/>
                        </a:spcAft>
                        <a:buClr>
                          <a:schemeClr val="dk1"/>
                        </a:buClr>
                        <a:buSzPts val="900"/>
                        <a:buFont typeface="Calibri"/>
                        <a:buAutoNum type="arabicPeriod"/>
                      </a:pPr>
                      <a:r>
                        <a:rPr lang="en-GB" sz="1400" u="none" strike="noStrike" cap="none" dirty="0">
                          <a:solidFill>
                            <a:schemeClr val="dk1"/>
                          </a:solidFill>
                        </a:rPr>
                        <a:t>Correlation </a:t>
                      </a:r>
                      <a:endParaRPr sz="1400" u="none" strike="noStrike" cap="none" dirty="0">
                        <a:solidFill>
                          <a:schemeClr val="dk1"/>
                        </a:solidFill>
                      </a:endParaRPr>
                    </a:p>
                  </a:txBody>
                  <a:tcPr marL="121900" marR="121900" marT="121900" marB="121900"/>
                </a:tc>
                <a:tc>
                  <a:txBody>
                    <a:bodyPr/>
                    <a:lstStyle/>
                    <a:p>
                      <a:pPr marL="342900" marR="0" lvl="0" indent="-222250" algn="l" rtl="0">
                        <a:spcBef>
                          <a:spcPts val="0"/>
                        </a:spcBef>
                        <a:spcAft>
                          <a:spcPts val="0"/>
                        </a:spcAft>
                        <a:buClr>
                          <a:schemeClr val="dk1"/>
                        </a:buClr>
                        <a:buSzPts val="900"/>
                        <a:buFont typeface="Calibri"/>
                        <a:buAutoNum type="arabicPeriod"/>
                      </a:pPr>
                      <a:r>
                        <a:rPr lang="en-GB" sz="1400" u="none" strike="noStrike" cap="none" dirty="0">
                          <a:solidFill>
                            <a:schemeClr val="dk1"/>
                          </a:solidFill>
                        </a:rPr>
                        <a:t>Absolute mean</a:t>
                      </a:r>
                      <a:endParaRPr sz="1400" u="none" strike="noStrike" cap="none" dirty="0">
                        <a:solidFill>
                          <a:schemeClr val="dk1"/>
                        </a:solidFill>
                      </a:endParaRPr>
                    </a:p>
                    <a:p>
                      <a:pPr marL="342900" marR="0" lvl="0" indent="-222250" algn="l" rtl="0">
                        <a:spcBef>
                          <a:spcPts val="0"/>
                        </a:spcBef>
                        <a:spcAft>
                          <a:spcPts val="0"/>
                        </a:spcAft>
                        <a:buClr>
                          <a:schemeClr val="dk1"/>
                        </a:buClr>
                        <a:buSzPts val="900"/>
                        <a:buFont typeface="Calibri"/>
                        <a:buAutoNum type="arabicPeriod"/>
                      </a:pPr>
                      <a:r>
                        <a:rPr lang="en-GB" sz="1400" u="none" strike="noStrike" cap="none" dirty="0">
                          <a:solidFill>
                            <a:schemeClr val="dk1"/>
                          </a:solidFill>
                        </a:rPr>
                        <a:t>Absolute median</a:t>
                      </a:r>
                      <a:endParaRPr sz="1400" u="none" strike="noStrike" cap="none" dirty="0">
                        <a:solidFill>
                          <a:schemeClr val="dk1"/>
                        </a:solidFill>
                      </a:endParaRPr>
                    </a:p>
                    <a:p>
                      <a:pPr marL="342900" marR="0" lvl="0" indent="-222250" algn="l" rtl="0">
                        <a:spcBef>
                          <a:spcPts val="0"/>
                        </a:spcBef>
                        <a:spcAft>
                          <a:spcPts val="0"/>
                        </a:spcAft>
                        <a:buClr>
                          <a:schemeClr val="dk1"/>
                        </a:buClr>
                        <a:buSzPts val="900"/>
                        <a:buFont typeface="Calibri"/>
                        <a:buAutoNum type="arabicPeriod"/>
                      </a:pPr>
                      <a:r>
                        <a:rPr lang="en-GB" sz="1400" u="none" strike="noStrike" cap="none" dirty="0">
                          <a:solidFill>
                            <a:schemeClr val="dk1"/>
                          </a:solidFill>
                        </a:rPr>
                        <a:t>Root Mean Square</a:t>
                      </a:r>
                      <a:endParaRPr sz="1400" u="none" strike="noStrike" cap="none" dirty="0">
                        <a:solidFill>
                          <a:schemeClr val="dk1"/>
                        </a:solidFill>
                      </a:endParaRPr>
                    </a:p>
                    <a:p>
                      <a:pPr marL="342900" marR="0" lvl="0" indent="-222250" algn="l" rtl="0">
                        <a:spcBef>
                          <a:spcPts val="0"/>
                        </a:spcBef>
                        <a:spcAft>
                          <a:spcPts val="0"/>
                        </a:spcAft>
                        <a:buClr>
                          <a:schemeClr val="dk1"/>
                        </a:buClr>
                        <a:buSzPts val="900"/>
                        <a:buFont typeface="Calibri"/>
                        <a:buAutoNum type="arabicPeriod"/>
                      </a:pPr>
                      <a:r>
                        <a:rPr lang="en-GB" sz="1400" u="none" strike="noStrike" cap="none" dirty="0">
                          <a:solidFill>
                            <a:schemeClr val="dk1"/>
                          </a:solidFill>
                        </a:rPr>
                        <a:t>Entropy</a:t>
                      </a:r>
                      <a:endParaRPr sz="1400" u="none" strike="noStrike" cap="none" dirty="0">
                        <a:solidFill>
                          <a:schemeClr val="dk1"/>
                        </a:solidFill>
                      </a:endParaRPr>
                    </a:p>
                    <a:p>
                      <a:pPr marL="342900" marR="0" lvl="0" indent="-222250" algn="l" rtl="0">
                        <a:spcBef>
                          <a:spcPts val="0"/>
                        </a:spcBef>
                        <a:spcAft>
                          <a:spcPts val="0"/>
                        </a:spcAft>
                        <a:buClr>
                          <a:schemeClr val="dk1"/>
                        </a:buClr>
                        <a:buSzPts val="900"/>
                        <a:buFont typeface="Calibri"/>
                        <a:buAutoNum type="arabicPeriod"/>
                      </a:pPr>
                      <a:r>
                        <a:rPr lang="en-GB" sz="1400" u="none" strike="noStrike" cap="none" dirty="0">
                          <a:solidFill>
                            <a:schemeClr val="dk1"/>
                          </a:solidFill>
                        </a:rPr>
                        <a:t>Shannon Entropy</a:t>
                      </a:r>
                      <a:endParaRPr sz="1400" u="none" strike="noStrike" cap="none" dirty="0">
                        <a:solidFill>
                          <a:schemeClr val="dk1"/>
                        </a:solidFill>
                      </a:endParaRPr>
                    </a:p>
                    <a:p>
                      <a:pPr marL="342900" marR="0" lvl="0" indent="-222250" algn="l" rtl="0">
                        <a:spcBef>
                          <a:spcPts val="0"/>
                        </a:spcBef>
                        <a:spcAft>
                          <a:spcPts val="0"/>
                        </a:spcAft>
                        <a:buClr>
                          <a:schemeClr val="dk1"/>
                        </a:buClr>
                        <a:buSzPts val="900"/>
                        <a:buFont typeface="Calibri"/>
                        <a:buAutoNum type="arabicPeriod"/>
                      </a:pPr>
                      <a:r>
                        <a:rPr lang="en-GB" sz="1400" u="none" strike="noStrike" cap="none" dirty="0">
                          <a:solidFill>
                            <a:schemeClr val="dk1"/>
                          </a:solidFill>
                        </a:rPr>
                        <a:t>Flatness</a:t>
                      </a:r>
                      <a:endParaRPr sz="1400" u="none" strike="noStrike" cap="none" dirty="0">
                        <a:solidFill>
                          <a:schemeClr val="dk1"/>
                        </a:solidFill>
                      </a:endParaRPr>
                    </a:p>
                    <a:p>
                      <a:pPr marL="342900" marR="0" lvl="0" indent="-222250" algn="l" rtl="0">
                        <a:spcBef>
                          <a:spcPts val="0"/>
                        </a:spcBef>
                        <a:spcAft>
                          <a:spcPts val="0"/>
                        </a:spcAft>
                        <a:buClr>
                          <a:schemeClr val="dk1"/>
                        </a:buClr>
                        <a:buSzPts val="900"/>
                        <a:buFont typeface="Calibri"/>
                        <a:buAutoNum type="arabicPeriod"/>
                      </a:pPr>
                      <a:r>
                        <a:rPr lang="en-GB" sz="1400" u="none" strike="noStrike" cap="none" dirty="0">
                          <a:solidFill>
                            <a:schemeClr val="dk1"/>
                          </a:solidFill>
                        </a:rPr>
                        <a:t>Mode</a:t>
                      </a:r>
                      <a:endParaRPr sz="1400" u="none" strike="noStrike" cap="none" dirty="0">
                        <a:solidFill>
                          <a:schemeClr val="dk1"/>
                        </a:solidFill>
                      </a:endParaRPr>
                    </a:p>
                    <a:p>
                      <a:pPr marL="342900" marR="0" lvl="0" indent="-222250" algn="l" rtl="0">
                        <a:spcBef>
                          <a:spcPts val="0"/>
                        </a:spcBef>
                        <a:spcAft>
                          <a:spcPts val="0"/>
                        </a:spcAft>
                        <a:buClr>
                          <a:schemeClr val="dk1"/>
                        </a:buClr>
                        <a:buSzPts val="900"/>
                        <a:buFont typeface="Calibri"/>
                        <a:buAutoNum type="arabicPeriod"/>
                      </a:pPr>
                      <a:r>
                        <a:rPr lang="en-GB" sz="1400" u="none" strike="noStrike" cap="none" dirty="0">
                          <a:solidFill>
                            <a:schemeClr val="dk1"/>
                          </a:solidFill>
                        </a:rPr>
                        <a:t>Peak Frequency</a:t>
                      </a:r>
                      <a:endParaRPr sz="1400" u="none" strike="noStrike" cap="none" dirty="0">
                        <a:solidFill>
                          <a:schemeClr val="dk1"/>
                        </a:solidFill>
                      </a:endParaRPr>
                    </a:p>
                    <a:p>
                      <a:pPr marL="0" marR="0" lvl="0" indent="0" algn="l" rtl="0">
                        <a:spcBef>
                          <a:spcPts val="0"/>
                        </a:spcBef>
                        <a:spcAft>
                          <a:spcPts val="0"/>
                        </a:spcAft>
                        <a:buClr>
                          <a:schemeClr val="dk1"/>
                        </a:buClr>
                        <a:buSzPts val="1200"/>
                        <a:buFont typeface="Calibri"/>
                        <a:buNone/>
                      </a:pPr>
                      <a:endParaRPr sz="1400" u="none" strike="noStrike" cap="none" dirty="0"/>
                    </a:p>
                  </a:txBody>
                  <a:tcPr marL="121900" marR="121900" marT="121900" marB="121900"/>
                </a:tc>
                <a:extLst>
                  <a:ext uri="{0D108BD9-81ED-4DB2-BD59-A6C34878D82A}">
                    <a16:rowId xmlns:a16="http://schemas.microsoft.com/office/drawing/2014/main" val="10000"/>
                  </a:ext>
                </a:extLst>
              </a:tr>
            </a:tbl>
          </a:graphicData>
        </a:graphic>
      </p:graphicFrame>
      <p:sp>
        <p:nvSpPr>
          <p:cNvPr id="179" name="Google Shape;179;p32"/>
          <p:cNvSpPr txBox="1"/>
          <p:nvPr/>
        </p:nvSpPr>
        <p:spPr>
          <a:xfrm>
            <a:off x="916400" y="1640631"/>
            <a:ext cx="3629200" cy="524800"/>
          </a:xfrm>
          <a:prstGeom prst="rect">
            <a:avLst/>
          </a:prstGeom>
          <a:noFill/>
          <a:ln>
            <a:noFill/>
          </a:ln>
        </p:spPr>
        <p:txBody>
          <a:bodyPr spcFirstLastPara="1" wrap="square" lIns="121900" tIns="121900" rIns="121900" bIns="121900" anchor="t" anchorCtr="0">
            <a:noAutofit/>
          </a:bodyPr>
          <a:lstStyle/>
          <a:p>
            <a:r>
              <a:rPr lang="en-GB" sz="1867" b="1">
                <a:solidFill>
                  <a:schemeClr val="dk1"/>
                </a:solidFill>
                <a:latin typeface="Calibri"/>
                <a:ea typeface="Calibri"/>
                <a:cs typeface="Calibri"/>
                <a:sym typeface="Calibri"/>
              </a:rPr>
              <a:t>Time domain features</a:t>
            </a:r>
            <a:endParaRPr sz="1867" b="1">
              <a:solidFill>
                <a:schemeClr val="dk1"/>
              </a:solidFill>
              <a:latin typeface="Calibri"/>
              <a:ea typeface="Calibri"/>
              <a:cs typeface="Calibri"/>
              <a:sym typeface="Calibri"/>
            </a:endParaRPr>
          </a:p>
        </p:txBody>
      </p:sp>
      <p:sp>
        <p:nvSpPr>
          <p:cNvPr id="180" name="Google Shape;180;p32"/>
          <p:cNvSpPr txBox="1"/>
          <p:nvPr/>
        </p:nvSpPr>
        <p:spPr>
          <a:xfrm>
            <a:off x="5996800" y="1608495"/>
            <a:ext cx="5917600" cy="524800"/>
          </a:xfrm>
          <a:prstGeom prst="rect">
            <a:avLst/>
          </a:prstGeom>
          <a:noFill/>
          <a:ln>
            <a:noFill/>
          </a:ln>
        </p:spPr>
        <p:txBody>
          <a:bodyPr spcFirstLastPara="1" wrap="square" lIns="121900" tIns="121900" rIns="121900" bIns="121900" anchor="t" anchorCtr="0">
            <a:noAutofit/>
          </a:bodyPr>
          <a:lstStyle/>
          <a:p>
            <a:r>
              <a:rPr lang="en-GB" sz="1867" b="1" dirty="0">
                <a:solidFill>
                  <a:schemeClr val="dk1"/>
                </a:solidFill>
                <a:latin typeface="Calibri"/>
                <a:ea typeface="Calibri"/>
                <a:cs typeface="Calibri"/>
                <a:sym typeface="Calibri"/>
              </a:rPr>
              <a:t>Frequency domain features (After applying FFT)</a:t>
            </a:r>
            <a:endParaRPr sz="1867" b="1" dirty="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a:xfrm>
            <a:off x="746633" y="136525"/>
            <a:ext cx="10515600" cy="625475"/>
          </a:xfrm>
          <a:prstGeom prst="rect">
            <a:avLst/>
          </a:prstGeom>
          <a:noFill/>
          <a:ln>
            <a:noFill/>
          </a:ln>
        </p:spPr>
        <p:txBody>
          <a:bodyPr spcFirstLastPara="1" vert="horz" wrap="square" lIns="121900" tIns="121900" rIns="121900" bIns="121900" rtlCol="0" anchor="t" anchorCtr="0">
            <a:noAutofit/>
          </a:bodyPr>
          <a:lstStyle/>
          <a:p>
            <a:pPr>
              <a:spcBef>
                <a:spcPts val="0"/>
              </a:spcBef>
              <a:buClr>
                <a:schemeClr val="dk1"/>
              </a:buClr>
              <a:buSzPts val="2100"/>
            </a:pPr>
            <a:r>
              <a:rPr lang="en-GB" sz="2400" dirty="0"/>
              <a:t>*Derived means using extracted features in time and frequency.</a:t>
            </a:r>
            <a:endParaRPr sz="2400" dirty="0"/>
          </a:p>
        </p:txBody>
      </p:sp>
      <p:graphicFrame>
        <p:nvGraphicFramePr>
          <p:cNvPr id="186" name="Google Shape;186;p33"/>
          <p:cNvGraphicFramePr/>
          <p:nvPr>
            <p:extLst>
              <p:ext uri="{D42A27DB-BD31-4B8C-83A1-F6EECF244321}">
                <p14:modId xmlns:p14="http://schemas.microsoft.com/office/powerpoint/2010/main" val="904203087"/>
              </p:ext>
            </p:extLst>
          </p:nvPr>
        </p:nvGraphicFramePr>
        <p:xfrm>
          <a:off x="439116" y="2294638"/>
          <a:ext cx="11313768" cy="3234436"/>
        </p:xfrm>
        <a:graphic>
          <a:graphicData uri="http://schemas.openxmlformats.org/drawingml/2006/table">
            <a:tbl>
              <a:tblPr>
                <a:noFill/>
              </a:tblPr>
              <a:tblGrid>
                <a:gridCol w="350767">
                  <a:extLst>
                    <a:ext uri="{9D8B030D-6E8A-4147-A177-3AD203B41FA5}">
                      <a16:colId xmlns:a16="http://schemas.microsoft.com/office/drawing/2014/main" val="20000"/>
                    </a:ext>
                  </a:extLst>
                </a:gridCol>
                <a:gridCol w="1034700">
                  <a:extLst>
                    <a:ext uri="{9D8B030D-6E8A-4147-A177-3AD203B41FA5}">
                      <a16:colId xmlns:a16="http://schemas.microsoft.com/office/drawing/2014/main" val="20001"/>
                    </a:ext>
                  </a:extLst>
                </a:gridCol>
                <a:gridCol w="595600">
                  <a:extLst>
                    <a:ext uri="{9D8B030D-6E8A-4147-A177-3AD203B41FA5}">
                      <a16:colId xmlns:a16="http://schemas.microsoft.com/office/drawing/2014/main" val="20002"/>
                    </a:ext>
                  </a:extLst>
                </a:gridCol>
                <a:gridCol w="904833">
                  <a:extLst>
                    <a:ext uri="{9D8B030D-6E8A-4147-A177-3AD203B41FA5}">
                      <a16:colId xmlns:a16="http://schemas.microsoft.com/office/drawing/2014/main" val="20003"/>
                    </a:ext>
                  </a:extLst>
                </a:gridCol>
                <a:gridCol w="1019400">
                  <a:extLst>
                    <a:ext uri="{9D8B030D-6E8A-4147-A177-3AD203B41FA5}">
                      <a16:colId xmlns:a16="http://schemas.microsoft.com/office/drawing/2014/main" val="20004"/>
                    </a:ext>
                  </a:extLst>
                </a:gridCol>
                <a:gridCol w="745100">
                  <a:extLst>
                    <a:ext uri="{9D8B030D-6E8A-4147-A177-3AD203B41FA5}">
                      <a16:colId xmlns:a16="http://schemas.microsoft.com/office/drawing/2014/main" val="20005"/>
                    </a:ext>
                  </a:extLst>
                </a:gridCol>
                <a:gridCol w="737633">
                  <a:extLst>
                    <a:ext uri="{9D8B030D-6E8A-4147-A177-3AD203B41FA5}">
                      <a16:colId xmlns:a16="http://schemas.microsoft.com/office/drawing/2014/main" val="20006"/>
                    </a:ext>
                  </a:extLst>
                </a:gridCol>
                <a:gridCol w="670667">
                  <a:extLst>
                    <a:ext uri="{9D8B030D-6E8A-4147-A177-3AD203B41FA5}">
                      <a16:colId xmlns:a16="http://schemas.microsoft.com/office/drawing/2014/main" val="20007"/>
                    </a:ext>
                  </a:extLst>
                </a:gridCol>
                <a:gridCol w="670667">
                  <a:extLst>
                    <a:ext uri="{9D8B030D-6E8A-4147-A177-3AD203B41FA5}">
                      <a16:colId xmlns:a16="http://schemas.microsoft.com/office/drawing/2014/main" val="20008"/>
                    </a:ext>
                  </a:extLst>
                </a:gridCol>
                <a:gridCol w="670667">
                  <a:extLst>
                    <a:ext uri="{9D8B030D-6E8A-4147-A177-3AD203B41FA5}">
                      <a16:colId xmlns:a16="http://schemas.microsoft.com/office/drawing/2014/main" val="20009"/>
                    </a:ext>
                  </a:extLst>
                </a:gridCol>
                <a:gridCol w="670667">
                  <a:extLst>
                    <a:ext uri="{9D8B030D-6E8A-4147-A177-3AD203B41FA5}">
                      <a16:colId xmlns:a16="http://schemas.microsoft.com/office/drawing/2014/main" val="20010"/>
                    </a:ext>
                  </a:extLst>
                </a:gridCol>
                <a:gridCol w="499467">
                  <a:extLst>
                    <a:ext uri="{9D8B030D-6E8A-4147-A177-3AD203B41FA5}">
                      <a16:colId xmlns:a16="http://schemas.microsoft.com/office/drawing/2014/main" val="20011"/>
                    </a:ext>
                  </a:extLst>
                </a:gridCol>
                <a:gridCol w="513700">
                  <a:extLst>
                    <a:ext uri="{9D8B030D-6E8A-4147-A177-3AD203B41FA5}">
                      <a16:colId xmlns:a16="http://schemas.microsoft.com/office/drawing/2014/main" val="20012"/>
                    </a:ext>
                  </a:extLst>
                </a:gridCol>
                <a:gridCol w="513700">
                  <a:extLst>
                    <a:ext uri="{9D8B030D-6E8A-4147-A177-3AD203B41FA5}">
                      <a16:colId xmlns:a16="http://schemas.microsoft.com/office/drawing/2014/main" val="20013"/>
                    </a:ext>
                  </a:extLst>
                </a:gridCol>
                <a:gridCol w="513700">
                  <a:extLst>
                    <a:ext uri="{9D8B030D-6E8A-4147-A177-3AD203B41FA5}">
                      <a16:colId xmlns:a16="http://schemas.microsoft.com/office/drawing/2014/main" val="20014"/>
                    </a:ext>
                  </a:extLst>
                </a:gridCol>
                <a:gridCol w="542067">
                  <a:extLst>
                    <a:ext uri="{9D8B030D-6E8A-4147-A177-3AD203B41FA5}">
                      <a16:colId xmlns:a16="http://schemas.microsoft.com/office/drawing/2014/main" val="20015"/>
                    </a:ext>
                  </a:extLst>
                </a:gridCol>
                <a:gridCol w="660433">
                  <a:extLst>
                    <a:ext uri="{9D8B030D-6E8A-4147-A177-3AD203B41FA5}">
                      <a16:colId xmlns:a16="http://schemas.microsoft.com/office/drawing/2014/main" val="20016"/>
                    </a:ext>
                  </a:extLst>
                </a:gridCol>
              </a:tblGrid>
              <a:tr h="506476">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t>N</a:t>
                      </a:r>
                      <a:endParaRPr sz="1300" b="1"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t>Data</a:t>
                      </a:r>
                      <a:endParaRPr sz="1300" b="1"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t>Leave N Out</a:t>
                      </a:r>
                      <a:endParaRPr sz="1300" b="1"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t>CutOff</a:t>
                      </a:r>
                      <a:endParaRPr sz="1300" b="1"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t>Model</a:t>
                      </a:r>
                      <a:endParaRPr sz="1300" b="1"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t>Auc</a:t>
                      </a:r>
                      <a:endParaRPr sz="1300" b="1"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t>Acc</a:t>
                      </a:r>
                      <a:endParaRPr sz="1300" b="1"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t>Sens</a:t>
                      </a:r>
                      <a:endParaRPr sz="1300" b="1"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t>Spec</a:t>
                      </a:r>
                      <a:endParaRPr sz="1300" b="1"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t>Prec</a:t>
                      </a:r>
                      <a:endParaRPr sz="1300" b="1"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t>F1</a:t>
                      </a:r>
                      <a:endParaRPr sz="1300" b="1"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t>TP</a:t>
                      </a:r>
                      <a:endParaRPr sz="1300" b="1"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t>FP</a:t>
                      </a:r>
                      <a:endParaRPr sz="1300" b="1"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t>FN</a:t>
                      </a:r>
                      <a:endParaRPr sz="1300" b="1"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t>TN</a:t>
                      </a:r>
                      <a:endParaRPr sz="1300" b="1"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t>Total</a:t>
                      </a:r>
                      <a:endParaRPr sz="1300" b="1"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t>Time</a:t>
                      </a:r>
                      <a:endParaRPr sz="1300" b="1"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FF0000"/>
                      </a:solidFill>
                      <a:prstDash val="solid"/>
                      <a:round/>
                      <a:headEnd type="none" w="sm" len="sm"/>
                      <a:tailEnd type="none" w="sm" len="sm"/>
                    </a:lnB>
                  </a:tcPr>
                </a:tc>
                <a:extLst>
                  <a:ext uri="{0D108BD9-81ED-4DB2-BD59-A6C34878D82A}">
                    <a16:rowId xmlns:a16="http://schemas.microsoft.com/office/drawing/2014/main" val="10000"/>
                  </a:ext>
                </a:extLst>
              </a:tr>
              <a:tr h="272796">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000"/>
                        <a:buFont typeface="Calibri"/>
                        <a:buNone/>
                      </a:pPr>
                      <a:r>
                        <a:rPr lang="en-GB" sz="1300" u="none" strike="noStrike" cap="none"/>
                        <a:t>Derived</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AdaBoost</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t>0.9900</a:t>
                      </a:r>
                      <a:endParaRPr sz="1300" b="1"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0.9816</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0.7123</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0.9974</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0.942</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0.8112</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260</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16</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105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6191</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6572</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86.63</a:t>
                      </a:r>
                      <a:endParaRPr sz="1300" u="none" strike="noStrike" cap="none"/>
                    </a:p>
                  </a:txBody>
                  <a:tcPr marL="38100" marR="38100" marT="25400" marB="2540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0000"/>
                    </a:solidFill>
                  </a:tcPr>
                </a:tc>
                <a:extLst>
                  <a:ext uri="{0D108BD9-81ED-4DB2-BD59-A6C34878D82A}">
                    <a16:rowId xmlns:a16="http://schemas.microsoft.com/office/drawing/2014/main" val="10001"/>
                  </a:ext>
                </a:extLst>
              </a:tr>
              <a:tr h="272796">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2</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000"/>
                        <a:buFont typeface="Calibri"/>
                        <a:buNone/>
                      </a:pPr>
                      <a:r>
                        <a:rPr lang="en-GB" sz="1300" u="none" strike="noStrike" cap="none"/>
                        <a:t>Derived</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Rand Fst</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t>0.9887</a:t>
                      </a:r>
                      <a:endParaRPr sz="1300" b="1"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0.9822</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0.726</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0.9973</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0.9397</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0.8191</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265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17</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100</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6190</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6572</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7.64</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FF00"/>
                    </a:solidFill>
                  </a:tcPr>
                </a:tc>
                <a:extLst>
                  <a:ext uri="{0D108BD9-81ED-4DB2-BD59-A6C34878D82A}">
                    <a16:rowId xmlns:a16="http://schemas.microsoft.com/office/drawing/2014/main" val="10002"/>
                  </a:ext>
                </a:extLst>
              </a:tr>
              <a:tr h="272796">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3</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000"/>
                        <a:buFont typeface="Calibri"/>
                        <a:buNone/>
                      </a:pPr>
                      <a:r>
                        <a:rPr lang="en-GB" sz="1300" u="none" strike="noStrike" cap="none"/>
                        <a:t>Derived</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DL Gbm</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t>0.9881</a:t>
                      </a:r>
                      <a:endParaRPr sz="1300" b="1"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0.9799</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dirty="0"/>
                        <a:t>0.6822</a:t>
                      </a:r>
                      <a:endParaRPr sz="1300" u="none" strike="noStrike" cap="none" dirty="0"/>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0.9974</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0.9396</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0.7905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249</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16</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116</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6191</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6572</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81.24</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72796">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4</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000"/>
                        <a:buFont typeface="Calibri"/>
                        <a:buNone/>
                      </a:pPr>
                      <a:r>
                        <a:rPr lang="en-GB" sz="1300" u="none" strike="noStrike" cap="none"/>
                        <a:t>Derived</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C5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t>0.9841</a:t>
                      </a:r>
                      <a:endParaRPr sz="1300" b="1"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0.9776</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dirty="0"/>
                        <a:t>0.6575</a:t>
                      </a:r>
                      <a:endParaRPr sz="1300" u="none" strike="noStrike" cap="none" dirty="0"/>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0.9965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0.916</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0.7655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240</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22</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125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6185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6572</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17.31</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72796">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000"/>
                        <a:buFont typeface="Calibri"/>
                        <a:buNone/>
                      </a:pPr>
                      <a:r>
                        <a:rPr lang="en-GB" sz="1300" u="none" strike="noStrike" cap="none"/>
                        <a:t>Combined</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Rand Fst</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t>0.9823</a:t>
                      </a:r>
                      <a:endParaRPr sz="1300" b="1"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0.974</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dirty="0"/>
                        <a:t>0.5863</a:t>
                      </a:r>
                      <a:endParaRPr sz="1300" u="none" strike="noStrike" cap="none" dirty="0"/>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0.9968</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0.9145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0.7145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214</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20</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151</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6187</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6572</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73.54</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72796">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6</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000"/>
                        <a:buFont typeface="Calibri"/>
                        <a:buNone/>
                      </a:pPr>
                      <a:r>
                        <a:rPr lang="en-GB" sz="1300" u="none" strike="noStrike" cap="none"/>
                        <a:t>Combined</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C5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t>0.9819</a:t>
                      </a:r>
                      <a:endParaRPr sz="1300" b="1"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0.9778</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0.6548</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0.9968</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0.9228</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0.766</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239</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20</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126</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6187</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6572</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236.08</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72796">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7</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000"/>
                        <a:buFont typeface="Calibri"/>
                        <a:buNone/>
                      </a:pPr>
                      <a:r>
                        <a:rPr lang="en-GB" sz="1300" u="none" strike="noStrike" cap="none"/>
                        <a:t>Combined</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DL Gbm</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t>0.9806</a:t>
                      </a:r>
                      <a:endParaRPr sz="1300" b="1"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0.9799</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0.6822</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0.9974</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0.9396</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0.7905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249</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16</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116</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6191</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6572</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474.31</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72796">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8</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000"/>
                        <a:buFont typeface="Calibri"/>
                        <a:buNone/>
                      </a:pPr>
                      <a:r>
                        <a:rPr lang="en-GB" sz="1300" u="none" strike="noStrike" cap="none"/>
                        <a:t>Combined</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AdaBoost</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t>0.9805</a:t>
                      </a:r>
                      <a:endParaRPr sz="1300" b="1"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0.981</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0.7068</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0.9971</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0.9348</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0.805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258</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18</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107</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6189</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6572</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940.63</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72796">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9</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000"/>
                        <a:buFont typeface="Calibri"/>
                        <a:buNone/>
                      </a:pPr>
                      <a:r>
                        <a:rPr lang="en-GB" sz="1300" u="none" strike="noStrike" cap="none"/>
                        <a:t>Raw</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Rand Fst</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t>0.9779</a:t>
                      </a:r>
                      <a:endParaRPr sz="1300" b="1"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0.9725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0.5699</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0.9961</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0.8966</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0.6969</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208</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24</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157</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6183</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6572</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58.67</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72796">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10</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000"/>
                        <a:buFont typeface="Calibri"/>
                        <a:buNone/>
                      </a:pPr>
                      <a:r>
                        <a:rPr lang="en-GB" sz="1300" u="none" strike="noStrike" cap="none"/>
                        <a:t>Raw</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DL Gbm</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b="1" u="none" strike="noStrike" cap="none"/>
                        <a:t>0.977</a:t>
                      </a:r>
                      <a:endParaRPr sz="1300" b="1"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0.9781</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0.6959</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0.9947</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0.885</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0.7791</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254</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33</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111</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6174</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a:t>6572</a:t>
                      </a:r>
                      <a:endParaRPr sz="1300" u="none" strike="noStrike" cap="none"/>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000"/>
                        <a:buFont typeface="Calibri"/>
                        <a:buNone/>
                      </a:pPr>
                      <a:r>
                        <a:rPr lang="en-GB" sz="1300" u="none" strike="noStrike" cap="none" dirty="0"/>
                        <a:t>516.4</a:t>
                      </a:r>
                      <a:endParaRPr sz="1300" u="none" strike="noStrike" cap="none" dirty="0"/>
                    </a:p>
                  </a:txBody>
                  <a:tcPr marL="38100" marR="38100" marT="25400" marB="2540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187" name="Google Shape;187;p33"/>
          <p:cNvSpPr/>
          <p:nvPr/>
        </p:nvSpPr>
        <p:spPr>
          <a:xfrm>
            <a:off x="746633" y="762000"/>
            <a:ext cx="10446400" cy="1251835"/>
          </a:xfrm>
          <a:prstGeom prst="rect">
            <a:avLst/>
          </a:prstGeom>
          <a:noFill/>
          <a:ln>
            <a:noFill/>
          </a:ln>
        </p:spPr>
        <p:txBody>
          <a:bodyPr spcFirstLastPara="1" wrap="square" lIns="91433" tIns="45700" rIns="91433" bIns="45700" anchor="t" anchorCtr="0">
            <a:noAutofit/>
          </a:bodyPr>
          <a:lstStyle/>
          <a:p>
            <a:r>
              <a:rPr lang="en-GB" sz="4000" dirty="0">
                <a:solidFill>
                  <a:srgbClr val="92D050"/>
                </a:solidFill>
                <a:latin typeface="Calibri"/>
                <a:ea typeface="Calibri"/>
                <a:cs typeface="Calibri"/>
                <a:sym typeface="Calibri"/>
              </a:rPr>
              <a:t>Benchmark of the top 10 Models predicting two classes leaving 15 valves out</a:t>
            </a:r>
            <a:endParaRPr sz="2800" dirty="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4"/>
          <p:cNvSpPr txBox="1">
            <a:spLocks noGrp="1"/>
          </p:cNvSpPr>
          <p:nvPr>
            <p:ph type="title"/>
          </p:nvPr>
        </p:nvSpPr>
        <p:spPr>
          <a:prstGeom prst="rect">
            <a:avLst/>
          </a:prstGeom>
          <a:noFill/>
          <a:ln>
            <a:noFill/>
          </a:ln>
        </p:spPr>
        <p:txBody>
          <a:bodyPr spcFirstLastPara="1" vert="horz" wrap="square" lIns="121900" tIns="60933" rIns="121900" bIns="60933" rtlCol="0" anchor="ctr" anchorCtr="0">
            <a:noAutofit/>
          </a:bodyPr>
          <a:lstStyle/>
          <a:p>
            <a:pPr>
              <a:spcBef>
                <a:spcPts val="0"/>
              </a:spcBef>
              <a:buClr>
                <a:srgbClr val="92D050"/>
              </a:buClr>
              <a:buSzPts val="3300"/>
            </a:pPr>
            <a:r>
              <a:rPr lang="en-GB" sz="4000">
                <a:solidFill>
                  <a:srgbClr val="92D050"/>
                </a:solidFill>
              </a:rPr>
              <a:t>Reducing the number of false negatives</a:t>
            </a:r>
            <a:endParaRPr b="0"/>
          </a:p>
        </p:txBody>
      </p:sp>
      <p:sp>
        <p:nvSpPr>
          <p:cNvPr id="193" name="Google Shape;193;p34"/>
          <p:cNvSpPr txBox="1">
            <a:spLocks noGrp="1"/>
          </p:cNvSpPr>
          <p:nvPr>
            <p:ph idx="1"/>
          </p:nvPr>
        </p:nvSpPr>
        <p:spPr>
          <a:prstGeom prst="rect">
            <a:avLst/>
          </a:prstGeom>
          <a:noFill/>
          <a:ln>
            <a:noFill/>
          </a:ln>
        </p:spPr>
        <p:txBody>
          <a:bodyPr spcFirstLastPara="1" vert="horz" wrap="square" lIns="121900" tIns="60933" rIns="121900" bIns="60933" rtlCol="0" anchor="t" anchorCtr="0">
            <a:noAutofit/>
          </a:bodyPr>
          <a:lstStyle/>
          <a:p>
            <a:pPr marL="228594" indent="-228594">
              <a:lnSpc>
                <a:spcPct val="90000"/>
              </a:lnSpc>
              <a:spcBef>
                <a:spcPts val="0"/>
              </a:spcBef>
              <a:buClr>
                <a:schemeClr val="dk1"/>
              </a:buClr>
              <a:buSzPts val="2100"/>
            </a:pPr>
            <a:r>
              <a:rPr lang="en-GB" b="1" dirty="0"/>
              <a:t>False positive: </a:t>
            </a:r>
            <a:r>
              <a:rPr lang="en-GB" dirty="0"/>
              <a:t>The model says there is a condition that it does not have. Example: The model says that the valve is </a:t>
            </a:r>
            <a:r>
              <a:rPr lang="en-GB" dirty="0">
                <a:solidFill>
                  <a:srgbClr val="FF0000"/>
                </a:solidFill>
              </a:rPr>
              <a:t>unhealthy,</a:t>
            </a:r>
            <a:r>
              <a:rPr lang="en-GB" dirty="0"/>
              <a:t> but it is </a:t>
            </a:r>
            <a:r>
              <a:rPr lang="en-GB" dirty="0">
                <a:solidFill>
                  <a:srgbClr val="00B050"/>
                </a:solidFill>
              </a:rPr>
              <a:t>healthy</a:t>
            </a:r>
            <a:r>
              <a:rPr lang="en-GB" dirty="0"/>
              <a:t>.</a:t>
            </a:r>
            <a:endParaRPr dirty="0"/>
          </a:p>
          <a:p>
            <a:pPr marL="228594" indent="0">
              <a:lnSpc>
                <a:spcPct val="90000"/>
              </a:lnSpc>
              <a:spcBef>
                <a:spcPts val="0"/>
              </a:spcBef>
              <a:buNone/>
            </a:pPr>
            <a:endParaRPr dirty="0"/>
          </a:p>
          <a:p>
            <a:pPr marL="228594" indent="-228594">
              <a:lnSpc>
                <a:spcPct val="90000"/>
              </a:lnSpc>
              <a:buClr>
                <a:schemeClr val="dk1"/>
              </a:buClr>
              <a:buSzPts val="2100"/>
            </a:pPr>
            <a:r>
              <a:rPr lang="en-GB" b="1" dirty="0"/>
              <a:t>False negative: </a:t>
            </a:r>
            <a:r>
              <a:rPr lang="en-GB" dirty="0"/>
              <a:t>Just the opposite case. The model says the valve is </a:t>
            </a:r>
            <a:r>
              <a:rPr lang="en-GB" dirty="0">
                <a:solidFill>
                  <a:srgbClr val="00B050"/>
                </a:solidFill>
              </a:rPr>
              <a:t>healthy,</a:t>
            </a:r>
            <a:r>
              <a:rPr lang="en-GB" dirty="0"/>
              <a:t> but it is </a:t>
            </a:r>
            <a:r>
              <a:rPr lang="en-GB" dirty="0">
                <a:solidFill>
                  <a:srgbClr val="FF0000"/>
                </a:solidFill>
              </a:rPr>
              <a:t>unhealthy</a:t>
            </a:r>
            <a:r>
              <a:rPr lang="en-GB" b="1" dirty="0"/>
              <a:t>. </a:t>
            </a:r>
            <a:endParaRPr b="1" dirty="0"/>
          </a:p>
        </p:txBody>
      </p:sp>
      <p:sp>
        <p:nvSpPr>
          <p:cNvPr id="194" name="Google Shape;194;p34"/>
          <p:cNvSpPr txBox="1"/>
          <p:nvPr/>
        </p:nvSpPr>
        <p:spPr>
          <a:xfrm>
            <a:off x="1043093" y="4598988"/>
            <a:ext cx="10105813" cy="1325563"/>
          </a:xfrm>
          <a:prstGeom prst="rect">
            <a:avLst/>
          </a:prstGeom>
          <a:solidFill>
            <a:srgbClr val="92D050"/>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nSpc>
                <a:spcPct val="90000"/>
              </a:lnSpc>
              <a:buClr>
                <a:schemeClr val="dk1"/>
              </a:buClr>
              <a:buSzPts val="2000"/>
            </a:pPr>
            <a:r>
              <a:rPr lang="en-GB" sz="2667" dirty="0">
                <a:solidFill>
                  <a:schemeClr val="dk1"/>
                </a:solidFill>
                <a:latin typeface="Calibri"/>
                <a:ea typeface="Calibri"/>
                <a:cs typeface="Calibri"/>
                <a:sym typeface="Calibri"/>
              </a:rPr>
              <a:t>Solution: We must reduce the sensitivity without increasing the specificity too much.</a:t>
            </a:r>
            <a:endParaRPr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5"/>
          <p:cNvSpPr txBox="1"/>
          <p:nvPr/>
        </p:nvSpPr>
        <p:spPr>
          <a:xfrm>
            <a:off x="326267" y="306067"/>
            <a:ext cx="11539600" cy="934800"/>
          </a:xfrm>
          <a:prstGeom prst="rect">
            <a:avLst/>
          </a:prstGeom>
          <a:noFill/>
          <a:ln>
            <a:noFill/>
          </a:ln>
        </p:spPr>
        <p:txBody>
          <a:bodyPr spcFirstLastPara="1" wrap="square" lIns="121900" tIns="121900" rIns="121900" bIns="121900" anchor="ctr" anchorCtr="0">
            <a:noAutofit/>
          </a:bodyPr>
          <a:lstStyle/>
          <a:p>
            <a:pPr algn="ctr">
              <a:lnSpc>
                <a:spcPct val="90000"/>
              </a:lnSpc>
            </a:pPr>
            <a:r>
              <a:rPr lang="en-GB" sz="4400">
                <a:solidFill>
                  <a:srgbClr val="92D050"/>
                </a:solidFill>
                <a:latin typeface="Calibri"/>
                <a:ea typeface="Calibri"/>
                <a:cs typeface="Calibri"/>
                <a:sym typeface="Calibri"/>
              </a:rPr>
              <a:t>Spectrum Probability Comparison</a:t>
            </a:r>
            <a:endParaRPr sz="4400">
              <a:solidFill>
                <a:srgbClr val="92D050"/>
              </a:solidFill>
              <a:latin typeface="Calibri"/>
              <a:ea typeface="Calibri"/>
              <a:cs typeface="Calibri"/>
              <a:sym typeface="Calibri"/>
            </a:endParaRPr>
          </a:p>
          <a:p>
            <a:pPr algn="ctr">
              <a:lnSpc>
                <a:spcPct val="90000"/>
              </a:lnSpc>
            </a:pPr>
            <a:r>
              <a:rPr lang="en-GB" sz="4400">
                <a:solidFill>
                  <a:srgbClr val="92D050"/>
                </a:solidFill>
                <a:latin typeface="Calibri"/>
                <a:ea typeface="Calibri"/>
                <a:cs typeface="Calibri"/>
                <a:sym typeface="Calibri"/>
              </a:rPr>
              <a:t>KNN vs Random Forest vs C5</a:t>
            </a:r>
            <a:endParaRPr sz="4400">
              <a:solidFill>
                <a:srgbClr val="92D050"/>
              </a:solidFill>
              <a:latin typeface="Calibri"/>
              <a:ea typeface="Calibri"/>
              <a:cs typeface="Calibri"/>
              <a:sym typeface="Calibri"/>
            </a:endParaRPr>
          </a:p>
        </p:txBody>
      </p:sp>
      <p:sp>
        <p:nvSpPr>
          <p:cNvPr id="200" name="Google Shape;200;p35"/>
          <p:cNvSpPr txBox="1">
            <a:spLocks noGrp="1"/>
          </p:cNvSpPr>
          <p:nvPr>
            <p:ph type="sldNum" sz="quarter" idx="12"/>
          </p:nvPr>
        </p:nvSpPr>
        <p:spPr>
          <a:prstGeom prst="rect">
            <a:avLst/>
          </a:prstGeom>
          <a:noFill/>
          <a:ln>
            <a:noFill/>
          </a:ln>
        </p:spPr>
        <p:txBody>
          <a:bodyPr spcFirstLastPara="1" vert="horz" wrap="square" lIns="121900" tIns="121900" rIns="121900" bIns="121900" rtlCol="0" anchor="ctr" anchorCtr="0">
            <a:noAutofit/>
          </a:bodyPr>
          <a:lstStyle/>
          <a:p>
            <a:pPr>
              <a:buClr>
                <a:srgbClr val="000000"/>
              </a:buClr>
            </a:pPr>
            <a:fld id="{00000000-1234-1234-1234-123412341234}" type="slidenum">
              <a:rPr lang="en-GB"/>
              <a:pPr>
                <a:buClr>
                  <a:srgbClr val="000000"/>
                </a:buClr>
              </a:pPr>
              <a:t>9</a:t>
            </a:fld>
            <a:endParaRPr/>
          </a:p>
        </p:txBody>
      </p:sp>
      <p:sp>
        <p:nvSpPr>
          <p:cNvPr id="201" name="Google Shape;201;p35"/>
          <p:cNvSpPr txBox="1"/>
          <p:nvPr/>
        </p:nvSpPr>
        <p:spPr>
          <a:xfrm>
            <a:off x="609600" y="5044273"/>
            <a:ext cx="11140654" cy="1330974"/>
          </a:xfrm>
          <a:prstGeom prst="rect">
            <a:avLst/>
          </a:prstGeom>
          <a:noFill/>
          <a:ln>
            <a:noFill/>
          </a:ln>
        </p:spPr>
        <p:txBody>
          <a:bodyPr spcFirstLastPara="1" wrap="square" lIns="121900" tIns="121900" rIns="121900" bIns="121900" anchor="t" anchorCtr="0">
            <a:noAutofit/>
          </a:bodyPr>
          <a:lstStyle/>
          <a:p>
            <a:r>
              <a:rPr lang="en-GB" sz="2400" dirty="0">
                <a:solidFill>
                  <a:schemeClr val="dk1"/>
                </a:solidFill>
                <a:latin typeface="Calibri"/>
                <a:ea typeface="Calibri"/>
                <a:cs typeface="Calibri"/>
                <a:sym typeface="Calibri"/>
              </a:rPr>
              <a:t>The probability distribution of the 66,480 predictions tends to favour the range [0.98,1.0] and does not spread well. Thus, we made another experiment with AdaBoost.</a:t>
            </a:r>
            <a:endParaRPr sz="2400" dirty="0">
              <a:solidFill>
                <a:schemeClr val="dk1"/>
              </a:solidFill>
              <a:latin typeface="Calibri"/>
              <a:ea typeface="Calibri"/>
              <a:cs typeface="Calibri"/>
              <a:sym typeface="Calibri"/>
            </a:endParaRPr>
          </a:p>
        </p:txBody>
      </p:sp>
      <p:pic>
        <p:nvPicPr>
          <p:cNvPr id="202" name="Google Shape;202;p35"/>
          <p:cNvPicPr preferRelativeResize="0"/>
          <p:nvPr/>
        </p:nvPicPr>
        <p:blipFill>
          <a:blip r:embed="rId3">
            <a:alphaModFix/>
          </a:blip>
          <a:stretch>
            <a:fillRect/>
          </a:stretch>
        </p:blipFill>
        <p:spPr>
          <a:xfrm>
            <a:off x="203200" y="1444067"/>
            <a:ext cx="11785603" cy="3481888"/>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TU D SoC">
      <a:dk1>
        <a:sysClr val="windowText" lastClr="000000"/>
      </a:dk1>
      <a:lt1>
        <a:srgbClr val="FAFBFD"/>
      </a:lt1>
      <a:dk2>
        <a:srgbClr val="004C6C"/>
      </a:dk2>
      <a:lt2>
        <a:srgbClr val="FAFBFD"/>
      </a:lt2>
      <a:accent1>
        <a:srgbClr val="00A9B7"/>
      </a:accent1>
      <a:accent2>
        <a:srgbClr val="EB5793"/>
      </a:accent2>
      <a:accent3>
        <a:srgbClr val="B60057"/>
      </a:accent3>
      <a:accent4>
        <a:srgbClr val="CFC600"/>
      </a:accent4>
      <a:accent5>
        <a:srgbClr val="F49D6C"/>
      </a:accent5>
      <a:accent6>
        <a:srgbClr val="E94A41"/>
      </a:accent6>
      <a:hlink>
        <a:srgbClr val="6359A6"/>
      </a:hlink>
      <a:folHlink>
        <a:srgbClr val="837EBA"/>
      </a:folHlink>
    </a:clrScheme>
    <a:fontScheme name="Custom 3">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ssibleTemplate.potx" id="{19A76EF7-685B-4DD9-AEC2-DD2E690A5E16}" vid="{F9D02FCD-DE17-4A7B-9E71-714D7E1CC4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fe8872b-6cbd-4bc2-a1b1-93bd9d636a9c" xsi:nil="true"/>
    <lcf76f155ced4ddcb4097134ff3c332f xmlns="5fa573f1-0388-4933-b06f-1f1a0fb87c89">
      <Terms xmlns="http://schemas.microsoft.com/office/infopath/2007/PartnerControls"/>
    </lcf76f155ced4ddcb4097134ff3c332f>
    <SharedWithUsers xmlns="7fe8872b-6cbd-4bc2-a1b1-93bd9d636a9c">
      <UserInfo>
        <DisplayName>School of Computer Science-Staff-City Members</DisplayName>
        <AccountId>138</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0F374BB96A3DE46B150CC6A9F517AE9" ma:contentTypeVersion="16" ma:contentTypeDescription="Create a new document." ma:contentTypeScope="" ma:versionID="58eb6e56134c165672897323c007ba07">
  <xsd:schema xmlns:xsd="http://www.w3.org/2001/XMLSchema" xmlns:xs="http://www.w3.org/2001/XMLSchema" xmlns:p="http://schemas.microsoft.com/office/2006/metadata/properties" xmlns:ns2="5fa573f1-0388-4933-b06f-1f1a0fb87c89" xmlns:ns3="7fe8872b-6cbd-4bc2-a1b1-93bd9d636a9c" targetNamespace="http://schemas.microsoft.com/office/2006/metadata/properties" ma:root="true" ma:fieldsID="1fc4ccf92a7e5d2a6ae2d68f2fa9ab8a" ns2:_="" ns3:_="">
    <xsd:import namespace="5fa573f1-0388-4933-b06f-1f1a0fb87c89"/>
    <xsd:import namespace="7fe8872b-6cbd-4bc2-a1b1-93bd9d636a9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573f1-0388-4933-b06f-1f1a0fb87c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b168bf0-f213-4887-af2e-cac682fa240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fe8872b-6cbd-4bc2-a1b1-93bd9d636a9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7b5aa41c-e4fb-41a8-90d6-833c8917b781}" ma:internalName="TaxCatchAll" ma:showField="CatchAllData" ma:web="7fe8872b-6cbd-4bc2-a1b1-93bd9d636a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0FDB3D-FF19-4870-A552-A7FC0B3873D1}">
  <ds:schemaRefs>
    <ds:schemaRef ds:uri="http://purl.org/dc/elements/1.1/"/>
    <ds:schemaRef ds:uri="http://schemas.microsoft.com/office/2006/documentManagement/types"/>
    <ds:schemaRef ds:uri="http://purl.org/dc/dcmitype/"/>
    <ds:schemaRef ds:uri="http://schemas.microsoft.com/office/2006/metadata/properties"/>
    <ds:schemaRef ds:uri="http://purl.org/dc/terms/"/>
    <ds:schemaRef ds:uri="5fa573f1-0388-4933-b06f-1f1a0fb87c89"/>
    <ds:schemaRef ds:uri="http://schemas.microsoft.com/office/infopath/2007/PartnerControls"/>
    <ds:schemaRef ds:uri="http://schemas.openxmlformats.org/package/2006/metadata/core-properties"/>
    <ds:schemaRef ds:uri="7fe8872b-6cbd-4bc2-a1b1-93bd9d636a9c"/>
    <ds:schemaRef ds:uri="http://www.w3.org/XML/1998/namespace"/>
  </ds:schemaRefs>
</ds:datastoreItem>
</file>

<file path=customXml/itemProps2.xml><?xml version="1.0" encoding="utf-8"?>
<ds:datastoreItem xmlns:ds="http://schemas.openxmlformats.org/officeDocument/2006/customXml" ds:itemID="{80260636-9BC8-41CD-BA34-5B1D5FA4CFBA}">
  <ds:schemaRefs>
    <ds:schemaRef ds:uri="http://schemas.microsoft.com/sharepoint/v3/contenttype/forms"/>
  </ds:schemaRefs>
</ds:datastoreItem>
</file>

<file path=customXml/itemProps3.xml><?xml version="1.0" encoding="utf-8"?>
<ds:datastoreItem xmlns:ds="http://schemas.openxmlformats.org/officeDocument/2006/customXml" ds:itemID="{7AA7A6EA-8ED6-49B7-80BA-80AB3E7256ED}">
  <ds:schemaRefs>
    <ds:schemaRef ds:uri="5fa573f1-0388-4933-b06f-1f1a0fb87c89"/>
    <ds:schemaRef ds:uri="7fe8872b-6cbd-4bc2-a1b1-93bd9d636a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45</TotalTime>
  <Words>1809</Words>
  <Application>Microsoft Macintosh PowerPoint</Application>
  <PresentationFormat>Widescreen</PresentationFormat>
  <Paragraphs>437</Paragraphs>
  <Slides>36</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Helvetica</vt:lpstr>
      <vt:lpstr>Office Theme</vt:lpstr>
      <vt:lpstr>Lesson 4 - Human activity Recognition and valve examples</vt:lpstr>
      <vt:lpstr>PowerPoint Presentation</vt:lpstr>
      <vt:lpstr>Abstract</vt:lpstr>
      <vt:lpstr>PowerPoint Presentation</vt:lpstr>
      <vt:lpstr>ML for Valve Health Identification</vt:lpstr>
      <vt:lpstr>Signal features in time and frequency domain</vt:lpstr>
      <vt:lpstr>*Derived means using extracted features in time and frequency.</vt:lpstr>
      <vt:lpstr>Reducing the number of false negatives</vt:lpstr>
      <vt:lpstr>PowerPoint Presentation</vt:lpstr>
      <vt:lpstr>AdaBoost Spectrum Probability Comparison</vt:lpstr>
      <vt:lpstr>Summary of tuning cut-off parameter using AdaBoost</vt:lpstr>
      <vt:lpstr>Best cut-off parameter for AdaBoost leaving 15 valves out</vt:lpstr>
      <vt:lpstr>AdaBoost Probability: Using a new cut-off value</vt:lpstr>
      <vt:lpstr>PowerPoint Presentation</vt:lpstr>
      <vt:lpstr>PowerPoint Presentation</vt:lpstr>
      <vt:lpstr>Usage of distance metric as an anomaly detector</vt:lpstr>
      <vt:lpstr>Anomaly detection using distance metrics</vt:lpstr>
      <vt:lpstr>Evaluation of the suitability of different distance metrics</vt:lpstr>
      <vt:lpstr>Anomalies: When comparing the last signals using a threshold </vt:lpstr>
      <vt:lpstr>Anomalies: When comparing the average last three signals using a threshold </vt:lpstr>
      <vt:lpstr>Overall, the best-performing metric using Micro-averaging of the F1 score</vt:lpstr>
      <vt:lpstr>Conclusion and future work</vt:lpstr>
      <vt:lpstr>Machine learning  applied to Covid-19 prevention</vt:lpstr>
      <vt:lpstr>SEIR epidemiological model for COVID-19</vt:lpstr>
      <vt:lpstr>Modelling the Covid-19 simulation</vt:lpstr>
      <vt:lpstr>Time series and multi-agent models</vt:lpstr>
      <vt:lpstr>Video about Covid-19 simulation</vt:lpstr>
      <vt:lpstr>Time series and multi-agent models</vt:lpstr>
      <vt:lpstr>Predicting Covid-19 using incremental methods</vt:lpstr>
      <vt:lpstr>How do we use predictions?</vt:lpstr>
      <vt:lpstr>Using incremental ML methods</vt:lpstr>
      <vt:lpstr>PowerPoint Presentation</vt:lpstr>
      <vt:lpstr>Euclidean distance between ts1 and ts3 is smaller than ED between ts2 and ts3.</vt:lpstr>
      <vt:lpstr>Dynamic Time Warping</vt:lpstr>
      <vt:lpstr>What is DTW versus Euclidean Distance?</vt:lpstr>
      <vt:lpstr>Euclidian distance and DTW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activity Recognition and valve examples</dc:title>
  <dc:creator>Luis Miralles</dc:creator>
  <cp:lastModifiedBy>Luis Miralles</cp:lastModifiedBy>
  <cp:revision>1</cp:revision>
  <dcterms:created xsi:type="dcterms:W3CDTF">2023-09-07T10:22:37Z</dcterms:created>
  <dcterms:modified xsi:type="dcterms:W3CDTF">2024-12-02T17:26:39Z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0x01010060F374BB96A3DE46B150CC6A9F517AE9</vt:lpwstr>
  </property>
  <property fmtid="{D5CDD505-2E9C-101B-9397-08002B2CF9AE}" pid="3" name="MediaServiceImageTags">
    <vt:lpwstr/>
  </property>
</Properties>
</file>